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69" r:id="rId4"/>
    <p:sldId id="260" r:id="rId5"/>
    <p:sldId id="261" r:id="rId6"/>
    <p:sldId id="262" r:id="rId7"/>
    <p:sldId id="263" r:id="rId8"/>
    <p:sldId id="271" r:id="rId9"/>
    <p:sldId id="264" r:id="rId10"/>
    <p:sldId id="270" r:id="rId11"/>
    <p:sldId id="265" r:id="rId12"/>
    <p:sldId id="266" r:id="rId13"/>
    <p:sldId id="267" r:id="rId14"/>
    <p:sldId id="259" r:id="rId15"/>
  </p:sldIdLst>
  <p:sldSz cx="18288000" cy="10287000"/>
  <p:notesSz cx="6858000" cy="9144000"/>
  <p:embeddedFontLst>
    <p:embeddedFont>
      <p:font typeface="Arial Bold" panose="020B0704020202020204" pitchFamily="34" charset="0"/>
      <p:regular r:id="rId17"/>
      <p:bold r:id="rId18"/>
    </p:embeddedFont>
    <p:embeddedFont>
      <p:font typeface="Arial Bold Italics" panose="020B0604020202020204" charset="0"/>
      <p:regular r:id="rId19"/>
    </p:embeddedFont>
    <p:embeddedFont>
      <p:font typeface="Brush Script MT" panose="03060802040406070304" pitchFamily="66" charset="0"/>
      <p: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Microsoft Sans Serif" panose="020B0604020202020204" pitchFamily="34" charset="0"/>
      <p:regular r:id="rId27"/>
    </p:embeddedFont>
    <p:embeddedFont>
      <p:font typeface="MS Reference Sans Serif" panose="020B0604030504040204" pitchFamily="3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99FF66"/>
    <a:srgbClr val="33CCFF"/>
    <a:srgbClr val="66FFFF"/>
    <a:srgbClr val="3B479D"/>
    <a:srgbClr val="251B81"/>
    <a:srgbClr val="241D7F"/>
    <a:srgbClr val="9AE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5" autoAdjust="0"/>
    <p:restoredTop sz="94622" autoAdjust="0"/>
  </p:normalViewPr>
  <p:slideViewPr>
    <p:cSldViewPr>
      <p:cViewPr varScale="1">
        <p:scale>
          <a:sx n="50" d="100"/>
          <a:sy n="50" d="100"/>
        </p:scale>
        <p:origin x="96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922C0E-28BD-4A94-9404-B34084A0637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2BBDED7-0954-4B53-9F2A-5E39F89AEB38}">
      <dgm:prSet custT="1"/>
      <dgm:spPr/>
      <dgm:t>
        <a:bodyPr/>
        <a:lstStyle/>
        <a:p>
          <a:pPr algn="ctr"/>
          <a:r>
            <a:rPr lang="en-US" sz="2800" dirty="0"/>
            <a:t>To determine the prevalence of soil-transmitted helminth among children below 14 years of age in Trans Mara East and Trans Mara West sub-counties</a:t>
          </a:r>
        </a:p>
      </dgm:t>
    </dgm:pt>
    <dgm:pt modelId="{4A4ED0D6-1E27-4951-ABF1-9A9B67491368}" type="parTrans" cxnId="{E7C6147A-0954-402A-A1BF-7A6A00691408}">
      <dgm:prSet/>
      <dgm:spPr/>
      <dgm:t>
        <a:bodyPr/>
        <a:lstStyle/>
        <a:p>
          <a:endParaRPr lang="en-US"/>
        </a:p>
      </dgm:t>
    </dgm:pt>
    <dgm:pt modelId="{C7DED571-AC2E-424F-8BC7-0948B070FC9B}" type="sibTrans" cxnId="{E7C6147A-0954-402A-A1BF-7A6A00691408}">
      <dgm:prSet phldrT="01"/>
      <dgm:spPr/>
      <dgm:t>
        <a:bodyPr/>
        <a:lstStyle/>
        <a:p>
          <a:endParaRPr lang="en-US"/>
        </a:p>
      </dgm:t>
    </dgm:pt>
    <dgm:pt modelId="{71CD94BA-34DA-47E8-AB82-92381DB1BF10}">
      <dgm:prSet custT="1"/>
      <dgm:spPr/>
      <dgm:t>
        <a:bodyPr/>
        <a:lstStyle/>
        <a:p>
          <a:pPr algn="ctr"/>
          <a:r>
            <a:rPr lang="en-US" sz="2800" dirty="0"/>
            <a:t>To determine the infection intensity of soil-transmitted helminths among children below 14 years of age in Trans Mara East and Trans Mara West Sub-counties</a:t>
          </a:r>
        </a:p>
      </dgm:t>
    </dgm:pt>
    <dgm:pt modelId="{046687AC-D501-4F17-B87B-9CAEB197AC36}" type="parTrans" cxnId="{1799EEF8-0D19-4F09-9B7F-45E6C8C9C007}">
      <dgm:prSet/>
      <dgm:spPr/>
      <dgm:t>
        <a:bodyPr/>
        <a:lstStyle/>
        <a:p>
          <a:endParaRPr lang="en-US"/>
        </a:p>
      </dgm:t>
    </dgm:pt>
    <dgm:pt modelId="{15C03036-51F0-4D3D-9E43-719158532874}" type="sibTrans" cxnId="{1799EEF8-0D19-4F09-9B7F-45E6C8C9C007}">
      <dgm:prSet phldrT="02"/>
      <dgm:spPr/>
      <dgm:t>
        <a:bodyPr/>
        <a:lstStyle/>
        <a:p>
          <a:endParaRPr lang="en-US"/>
        </a:p>
      </dgm:t>
    </dgm:pt>
    <dgm:pt modelId="{9A53AF92-8749-4B40-A81C-89385367811E}">
      <dgm:prSet custT="1"/>
      <dgm:spPr/>
      <dgm:t>
        <a:bodyPr/>
        <a:lstStyle/>
        <a:p>
          <a:r>
            <a:rPr lang="en-US" sz="2800" dirty="0"/>
            <a:t>To determine factors associated with soil-transmitted helminth infections among children below 14 years of age in Trans Mara East and Trans Mara West Sub-counties</a:t>
          </a:r>
          <a:r>
            <a:rPr lang="en-US" sz="2000" dirty="0"/>
            <a:t>.</a:t>
          </a:r>
        </a:p>
      </dgm:t>
    </dgm:pt>
    <dgm:pt modelId="{1ED60721-7F66-45E7-9F48-7A37058D3D66}" type="parTrans" cxnId="{66132D4A-1451-4D52-A534-15763BCF79B3}">
      <dgm:prSet/>
      <dgm:spPr/>
      <dgm:t>
        <a:bodyPr/>
        <a:lstStyle/>
        <a:p>
          <a:endParaRPr lang="en-US"/>
        </a:p>
      </dgm:t>
    </dgm:pt>
    <dgm:pt modelId="{8B1C9F4C-C08E-486D-97CB-5C72BAECF91A}" type="sibTrans" cxnId="{66132D4A-1451-4D52-A534-15763BCF79B3}">
      <dgm:prSet phldrT="03"/>
      <dgm:spPr/>
      <dgm:t>
        <a:bodyPr/>
        <a:lstStyle/>
        <a:p>
          <a:endParaRPr lang="en-US"/>
        </a:p>
      </dgm:t>
    </dgm:pt>
    <dgm:pt modelId="{87BC8399-A762-499A-BF3C-F924DD19C087}" type="pres">
      <dgm:prSet presAssocID="{C9922C0E-28BD-4A94-9404-B34084A0637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A8026C4-B1E2-475F-B8FA-8C4E9B5B56F0}" type="pres">
      <dgm:prSet presAssocID="{02BBDED7-0954-4B53-9F2A-5E39F89AEB38}" presName="hierRoot1" presStyleCnt="0"/>
      <dgm:spPr/>
    </dgm:pt>
    <dgm:pt modelId="{6AED0F53-9BE2-4630-929A-6CA3FA8E98AD}" type="pres">
      <dgm:prSet presAssocID="{02BBDED7-0954-4B53-9F2A-5E39F89AEB38}" presName="composite" presStyleCnt="0"/>
      <dgm:spPr/>
    </dgm:pt>
    <dgm:pt modelId="{CD1A72A9-195D-4B55-8FAD-28C875D5D36E}" type="pres">
      <dgm:prSet presAssocID="{02BBDED7-0954-4B53-9F2A-5E39F89AEB38}" presName="background" presStyleLbl="node0" presStyleIdx="0" presStyleCnt="3"/>
      <dgm:spPr/>
    </dgm:pt>
    <dgm:pt modelId="{EE6A3055-29B7-4C9C-8E47-E312FE92C3D5}" type="pres">
      <dgm:prSet presAssocID="{02BBDED7-0954-4B53-9F2A-5E39F89AEB38}" presName="text" presStyleLbl="fgAcc0" presStyleIdx="0" presStyleCnt="3">
        <dgm:presLayoutVars>
          <dgm:chPref val="3"/>
        </dgm:presLayoutVars>
      </dgm:prSet>
      <dgm:spPr/>
    </dgm:pt>
    <dgm:pt modelId="{D1CD5F2A-01AE-4D04-A029-1BE878958BEE}" type="pres">
      <dgm:prSet presAssocID="{02BBDED7-0954-4B53-9F2A-5E39F89AEB38}" presName="hierChild2" presStyleCnt="0"/>
      <dgm:spPr/>
    </dgm:pt>
    <dgm:pt modelId="{ABEC3C08-35A4-4DCF-84AD-B1058B4E4626}" type="pres">
      <dgm:prSet presAssocID="{71CD94BA-34DA-47E8-AB82-92381DB1BF10}" presName="hierRoot1" presStyleCnt="0"/>
      <dgm:spPr/>
    </dgm:pt>
    <dgm:pt modelId="{0418F891-F42E-45B6-BBCC-9CBE2C5FDD3A}" type="pres">
      <dgm:prSet presAssocID="{71CD94BA-34DA-47E8-AB82-92381DB1BF10}" presName="composite" presStyleCnt="0"/>
      <dgm:spPr/>
    </dgm:pt>
    <dgm:pt modelId="{68FADF0D-D2A2-47F4-BCE2-502F3ED26B1C}" type="pres">
      <dgm:prSet presAssocID="{71CD94BA-34DA-47E8-AB82-92381DB1BF10}" presName="background" presStyleLbl="node0" presStyleIdx="1" presStyleCnt="3"/>
      <dgm:spPr/>
    </dgm:pt>
    <dgm:pt modelId="{88C7BE9D-CC0C-4772-98B0-F9085E63BEB3}" type="pres">
      <dgm:prSet presAssocID="{71CD94BA-34DA-47E8-AB82-92381DB1BF10}" presName="text" presStyleLbl="fgAcc0" presStyleIdx="1" presStyleCnt="3">
        <dgm:presLayoutVars>
          <dgm:chPref val="3"/>
        </dgm:presLayoutVars>
      </dgm:prSet>
      <dgm:spPr/>
    </dgm:pt>
    <dgm:pt modelId="{7BDE941F-BEB2-4FD0-990E-15BD0FB75DBC}" type="pres">
      <dgm:prSet presAssocID="{71CD94BA-34DA-47E8-AB82-92381DB1BF10}" presName="hierChild2" presStyleCnt="0"/>
      <dgm:spPr/>
    </dgm:pt>
    <dgm:pt modelId="{9BFDCFA8-CB12-449D-9ACC-DDFF6E2E0849}" type="pres">
      <dgm:prSet presAssocID="{9A53AF92-8749-4B40-A81C-89385367811E}" presName="hierRoot1" presStyleCnt="0"/>
      <dgm:spPr/>
    </dgm:pt>
    <dgm:pt modelId="{FABBB232-EAAF-4939-8940-D1E9A0074641}" type="pres">
      <dgm:prSet presAssocID="{9A53AF92-8749-4B40-A81C-89385367811E}" presName="composite" presStyleCnt="0"/>
      <dgm:spPr/>
    </dgm:pt>
    <dgm:pt modelId="{AC354F1D-EB71-419A-BA39-F4300D03FBC9}" type="pres">
      <dgm:prSet presAssocID="{9A53AF92-8749-4B40-A81C-89385367811E}" presName="background" presStyleLbl="node0" presStyleIdx="2" presStyleCnt="3"/>
      <dgm:spPr/>
    </dgm:pt>
    <dgm:pt modelId="{91345C30-CA94-4F28-908E-05223E401216}" type="pres">
      <dgm:prSet presAssocID="{9A53AF92-8749-4B40-A81C-89385367811E}" presName="text" presStyleLbl="fgAcc0" presStyleIdx="2" presStyleCnt="3">
        <dgm:presLayoutVars>
          <dgm:chPref val="3"/>
        </dgm:presLayoutVars>
      </dgm:prSet>
      <dgm:spPr/>
    </dgm:pt>
    <dgm:pt modelId="{4EA399CE-D4A1-4CC5-8207-C86D3EDC89F6}" type="pres">
      <dgm:prSet presAssocID="{9A53AF92-8749-4B40-A81C-89385367811E}" presName="hierChild2" presStyleCnt="0"/>
      <dgm:spPr/>
    </dgm:pt>
  </dgm:ptLst>
  <dgm:cxnLst>
    <dgm:cxn modelId="{A1AF8B3F-7B6E-427E-A004-D8E8C82DA0E5}" type="presOf" srcId="{02BBDED7-0954-4B53-9F2A-5E39F89AEB38}" destId="{EE6A3055-29B7-4C9C-8E47-E312FE92C3D5}" srcOrd="0" destOrd="0" presId="urn:microsoft.com/office/officeart/2005/8/layout/hierarchy1"/>
    <dgm:cxn modelId="{66132D4A-1451-4D52-A534-15763BCF79B3}" srcId="{C9922C0E-28BD-4A94-9404-B34084A0637E}" destId="{9A53AF92-8749-4B40-A81C-89385367811E}" srcOrd="2" destOrd="0" parTransId="{1ED60721-7F66-45E7-9F48-7A37058D3D66}" sibTransId="{8B1C9F4C-C08E-486D-97CB-5C72BAECF91A}"/>
    <dgm:cxn modelId="{E7C6147A-0954-402A-A1BF-7A6A00691408}" srcId="{C9922C0E-28BD-4A94-9404-B34084A0637E}" destId="{02BBDED7-0954-4B53-9F2A-5E39F89AEB38}" srcOrd="0" destOrd="0" parTransId="{4A4ED0D6-1E27-4951-ABF1-9A9B67491368}" sibTransId="{C7DED571-AC2E-424F-8BC7-0948B070FC9B}"/>
    <dgm:cxn modelId="{720B0CB7-5FB4-40D1-B8A0-F8A95C8AAE85}" type="presOf" srcId="{C9922C0E-28BD-4A94-9404-B34084A0637E}" destId="{87BC8399-A762-499A-BF3C-F924DD19C087}" srcOrd="0" destOrd="0" presId="urn:microsoft.com/office/officeart/2005/8/layout/hierarchy1"/>
    <dgm:cxn modelId="{C0C0D9BC-371A-442C-8A88-E5F561F993FF}" type="presOf" srcId="{9A53AF92-8749-4B40-A81C-89385367811E}" destId="{91345C30-CA94-4F28-908E-05223E401216}" srcOrd="0" destOrd="0" presId="urn:microsoft.com/office/officeart/2005/8/layout/hierarchy1"/>
    <dgm:cxn modelId="{9ADB05C0-F27C-4550-BA8E-7A52E12FF0D8}" type="presOf" srcId="{71CD94BA-34DA-47E8-AB82-92381DB1BF10}" destId="{88C7BE9D-CC0C-4772-98B0-F9085E63BEB3}" srcOrd="0" destOrd="0" presId="urn:microsoft.com/office/officeart/2005/8/layout/hierarchy1"/>
    <dgm:cxn modelId="{1799EEF8-0D19-4F09-9B7F-45E6C8C9C007}" srcId="{C9922C0E-28BD-4A94-9404-B34084A0637E}" destId="{71CD94BA-34DA-47E8-AB82-92381DB1BF10}" srcOrd="1" destOrd="0" parTransId="{046687AC-D501-4F17-B87B-9CAEB197AC36}" sibTransId="{15C03036-51F0-4D3D-9E43-719158532874}"/>
    <dgm:cxn modelId="{4F0A2CF1-9F70-48EB-BF99-33E2B2A755BD}" type="presParOf" srcId="{87BC8399-A762-499A-BF3C-F924DD19C087}" destId="{0A8026C4-B1E2-475F-B8FA-8C4E9B5B56F0}" srcOrd="0" destOrd="0" presId="urn:microsoft.com/office/officeart/2005/8/layout/hierarchy1"/>
    <dgm:cxn modelId="{239712AD-D20C-4637-BA30-72DE5E0A6017}" type="presParOf" srcId="{0A8026C4-B1E2-475F-B8FA-8C4E9B5B56F0}" destId="{6AED0F53-9BE2-4630-929A-6CA3FA8E98AD}" srcOrd="0" destOrd="0" presId="urn:microsoft.com/office/officeart/2005/8/layout/hierarchy1"/>
    <dgm:cxn modelId="{D933EFB4-6436-4EA8-958A-C7B71F081648}" type="presParOf" srcId="{6AED0F53-9BE2-4630-929A-6CA3FA8E98AD}" destId="{CD1A72A9-195D-4B55-8FAD-28C875D5D36E}" srcOrd="0" destOrd="0" presId="urn:microsoft.com/office/officeart/2005/8/layout/hierarchy1"/>
    <dgm:cxn modelId="{78871E46-868F-47FC-93E7-DE663D355AA2}" type="presParOf" srcId="{6AED0F53-9BE2-4630-929A-6CA3FA8E98AD}" destId="{EE6A3055-29B7-4C9C-8E47-E312FE92C3D5}" srcOrd="1" destOrd="0" presId="urn:microsoft.com/office/officeart/2005/8/layout/hierarchy1"/>
    <dgm:cxn modelId="{DDD66EE3-D6C4-47E6-9425-C2B69CF47825}" type="presParOf" srcId="{0A8026C4-B1E2-475F-B8FA-8C4E9B5B56F0}" destId="{D1CD5F2A-01AE-4D04-A029-1BE878958BEE}" srcOrd="1" destOrd="0" presId="urn:microsoft.com/office/officeart/2005/8/layout/hierarchy1"/>
    <dgm:cxn modelId="{D6FE3430-5879-439D-9039-0849F1781E4D}" type="presParOf" srcId="{87BC8399-A762-499A-BF3C-F924DD19C087}" destId="{ABEC3C08-35A4-4DCF-84AD-B1058B4E4626}" srcOrd="1" destOrd="0" presId="urn:microsoft.com/office/officeart/2005/8/layout/hierarchy1"/>
    <dgm:cxn modelId="{AB807032-121B-4C89-9CD2-78094B7D7A9F}" type="presParOf" srcId="{ABEC3C08-35A4-4DCF-84AD-B1058B4E4626}" destId="{0418F891-F42E-45B6-BBCC-9CBE2C5FDD3A}" srcOrd="0" destOrd="0" presId="urn:microsoft.com/office/officeart/2005/8/layout/hierarchy1"/>
    <dgm:cxn modelId="{36BD8769-C89F-442F-B908-4B3586A10CE5}" type="presParOf" srcId="{0418F891-F42E-45B6-BBCC-9CBE2C5FDD3A}" destId="{68FADF0D-D2A2-47F4-BCE2-502F3ED26B1C}" srcOrd="0" destOrd="0" presId="urn:microsoft.com/office/officeart/2005/8/layout/hierarchy1"/>
    <dgm:cxn modelId="{0F1450D3-FCC5-4FFF-9B2A-E81B77AE30EF}" type="presParOf" srcId="{0418F891-F42E-45B6-BBCC-9CBE2C5FDD3A}" destId="{88C7BE9D-CC0C-4772-98B0-F9085E63BEB3}" srcOrd="1" destOrd="0" presId="urn:microsoft.com/office/officeart/2005/8/layout/hierarchy1"/>
    <dgm:cxn modelId="{648754BB-297B-42F9-B086-343C746BCE20}" type="presParOf" srcId="{ABEC3C08-35A4-4DCF-84AD-B1058B4E4626}" destId="{7BDE941F-BEB2-4FD0-990E-15BD0FB75DBC}" srcOrd="1" destOrd="0" presId="urn:microsoft.com/office/officeart/2005/8/layout/hierarchy1"/>
    <dgm:cxn modelId="{D061B7D2-AD4E-43D8-83A1-8BF4E1B087E4}" type="presParOf" srcId="{87BC8399-A762-499A-BF3C-F924DD19C087}" destId="{9BFDCFA8-CB12-449D-9ACC-DDFF6E2E0849}" srcOrd="2" destOrd="0" presId="urn:microsoft.com/office/officeart/2005/8/layout/hierarchy1"/>
    <dgm:cxn modelId="{708A7213-E682-487B-BF45-B56836303301}" type="presParOf" srcId="{9BFDCFA8-CB12-449D-9ACC-DDFF6E2E0849}" destId="{FABBB232-EAAF-4939-8940-D1E9A0074641}" srcOrd="0" destOrd="0" presId="urn:microsoft.com/office/officeart/2005/8/layout/hierarchy1"/>
    <dgm:cxn modelId="{DFBE83AA-FBB3-4CEB-843C-8B062F796506}" type="presParOf" srcId="{FABBB232-EAAF-4939-8940-D1E9A0074641}" destId="{AC354F1D-EB71-419A-BA39-F4300D03FBC9}" srcOrd="0" destOrd="0" presId="urn:microsoft.com/office/officeart/2005/8/layout/hierarchy1"/>
    <dgm:cxn modelId="{286FF455-6D15-48B1-BC24-2EC07EDFA216}" type="presParOf" srcId="{FABBB232-EAAF-4939-8940-D1E9A0074641}" destId="{91345C30-CA94-4F28-908E-05223E401216}" srcOrd="1" destOrd="0" presId="urn:microsoft.com/office/officeart/2005/8/layout/hierarchy1"/>
    <dgm:cxn modelId="{FC9A9198-F8A9-4B37-9823-F154FD4CECDA}" type="presParOf" srcId="{9BFDCFA8-CB12-449D-9ACC-DDFF6E2E0849}" destId="{4EA399CE-D4A1-4CC5-8207-C86D3EDC89F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32D015-F753-4864-ABA1-5E3DCC859749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9010C32-3EB9-48AD-8BE0-C5AAE4AAB4A3}">
      <dgm:prSet custT="1"/>
      <dgm:spPr>
        <a:solidFill>
          <a:srgbClr val="0066CC"/>
        </a:solidFill>
      </dgm:spPr>
      <dgm:t>
        <a:bodyPr/>
        <a:lstStyle/>
        <a:p>
          <a:r>
            <a:rPr lang="en-US" sz="2400" b="1" dirty="0"/>
            <a:t>Study Site</a:t>
          </a:r>
          <a:endParaRPr lang="en-US" sz="2400" dirty="0"/>
        </a:p>
      </dgm:t>
    </dgm:pt>
    <dgm:pt modelId="{F14E555A-0465-45C3-91A9-F1F3A8BE7CFC}" type="parTrans" cxnId="{B85D17B7-1452-4CD9-863E-3EE238791543}">
      <dgm:prSet/>
      <dgm:spPr/>
      <dgm:t>
        <a:bodyPr/>
        <a:lstStyle/>
        <a:p>
          <a:endParaRPr lang="en-US"/>
        </a:p>
      </dgm:t>
    </dgm:pt>
    <dgm:pt modelId="{658E4988-032E-443D-BBC8-974CD05A6AC8}" type="sibTrans" cxnId="{B85D17B7-1452-4CD9-863E-3EE238791543}">
      <dgm:prSet/>
      <dgm:spPr/>
      <dgm:t>
        <a:bodyPr/>
        <a:lstStyle/>
        <a:p>
          <a:endParaRPr lang="en-US"/>
        </a:p>
      </dgm:t>
    </dgm:pt>
    <dgm:pt modelId="{974F45C9-3439-4769-88B0-A2F04E1020D4}">
      <dgm:prSet custT="1"/>
      <dgm:spPr/>
      <dgm:t>
        <a:bodyPr/>
        <a:lstStyle/>
        <a:p>
          <a:r>
            <a:rPr lang="en-US" sz="2400" dirty="0"/>
            <a:t>Narok County-Transmara East and Transmara West Sub-Counties   </a:t>
          </a:r>
        </a:p>
      </dgm:t>
    </dgm:pt>
    <dgm:pt modelId="{C1F9023C-8134-4240-B027-52564614A7DF}" type="parTrans" cxnId="{B012BB87-8A8A-42B4-9E04-F8528ECC0459}">
      <dgm:prSet/>
      <dgm:spPr/>
      <dgm:t>
        <a:bodyPr/>
        <a:lstStyle/>
        <a:p>
          <a:endParaRPr lang="en-US"/>
        </a:p>
      </dgm:t>
    </dgm:pt>
    <dgm:pt modelId="{8FADAC22-D5B1-4268-AA35-7E8B5AB326DE}" type="sibTrans" cxnId="{B012BB87-8A8A-42B4-9E04-F8528ECC0459}">
      <dgm:prSet/>
      <dgm:spPr/>
      <dgm:t>
        <a:bodyPr/>
        <a:lstStyle/>
        <a:p>
          <a:endParaRPr lang="en-US"/>
        </a:p>
      </dgm:t>
    </dgm:pt>
    <dgm:pt modelId="{41A44E39-C6EF-4351-813D-DE5ECB01735F}">
      <dgm:prSet custT="1"/>
      <dgm:spPr>
        <a:solidFill>
          <a:srgbClr val="0066CC"/>
        </a:solidFill>
      </dgm:spPr>
      <dgm:t>
        <a:bodyPr/>
        <a:lstStyle/>
        <a:p>
          <a:r>
            <a:rPr lang="en-US" sz="2400" b="1" dirty="0"/>
            <a:t>Study population </a:t>
          </a:r>
          <a:endParaRPr lang="en-US" sz="2400" dirty="0"/>
        </a:p>
      </dgm:t>
    </dgm:pt>
    <dgm:pt modelId="{58EFCFE3-4715-48C1-B708-34FDF1051D6F}" type="parTrans" cxnId="{0ED0D2FE-BE21-4CD1-8A65-C4AB7A99D6F9}">
      <dgm:prSet/>
      <dgm:spPr/>
      <dgm:t>
        <a:bodyPr/>
        <a:lstStyle/>
        <a:p>
          <a:endParaRPr lang="en-US"/>
        </a:p>
      </dgm:t>
    </dgm:pt>
    <dgm:pt modelId="{50269716-745D-4162-8230-990B5401B71D}" type="sibTrans" cxnId="{0ED0D2FE-BE21-4CD1-8A65-C4AB7A99D6F9}">
      <dgm:prSet/>
      <dgm:spPr/>
      <dgm:t>
        <a:bodyPr/>
        <a:lstStyle/>
        <a:p>
          <a:endParaRPr lang="en-US"/>
        </a:p>
      </dgm:t>
    </dgm:pt>
    <dgm:pt modelId="{E0FD3575-0E1F-49E9-A883-FA433F4C5C16}">
      <dgm:prSet custT="1"/>
      <dgm:spPr/>
      <dgm:t>
        <a:bodyPr/>
        <a:lstStyle/>
        <a:p>
          <a:r>
            <a:rPr lang="en-GB" sz="2400" dirty="0"/>
            <a:t>Children below 14 years of age who had been living in the study area for at least six months to the interview date</a:t>
          </a:r>
          <a:endParaRPr lang="en-US" sz="2400" dirty="0"/>
        </a:p>
      </dgm:t>
    </dgm:pt>
    <dgm:pt modelId="{7E49ED03-8586-4C0D-A7E5-EFFE6D3E8EE4}" type="parTrans" cxnId="{91B79613-4D1E-43EB-8B7C-C8F04A83611C}">
      <dgm:prSet/>
      <dgm:spPr/>
      <dgm:t>
        <a:bodyPr/>
        <a:lstStyle/>
        <a:p>
          <a:endParaRPr lang="en-US"/>
        </a:p>
      </dgm:t>
    </dgm:pt>
    <dgm:pt modelId="{B882C000-6883-4FCD-89F7-2ADB7FEF2ABD}" type="sibTrans" cxnId="{91B79613-4D1E-43EB-8B7C-C8F04A83611C}">
      <dgm:prSet/>
      <dgm:spPr/>
      <dgm:t>
        <a:bodyPr/>
        <a:lstStyle/>
        <a:p>
          <a:endParaRPr lang="en-US"/>
        </a:p>
      </dgm:t>
    </dgm:pt>
    <dgm:pt modelId="{79554528-677E-424C-9A2E-5D75071819C9}">
      <dgm:prSet custT="1"/>
      <dgm:spPr>
        <a:solidFill>
          <a:srgbClr val="0066CC"/>
        </a:solidFill>
      </dgm:spPr>
      <dgm:t>
        <a:bodyPr/>
        <a:lstStyle/>
        <a:p>
          <a:r>
            <a:rPr lang="en-US" sz="2400" b="1" dirty="0"/>
            <a:t>Inclusion</a:t>
          </a:r>
          <a:endParaRPr lang="en-US" sz="2400" dirty="0"/>
        </a:p>
      </dgm:t>
    </dgm:pt>
    <dgm:pt modelId="{A7A75BB3-CDD3-4FA1-A528-2EDCC58D05B0}" type="parTrans" cxnId="{ECFE06C0-1E38-4F61-8CEC-01B7A5C70B6A}">
      <dgm:prSet/>
      <dgm:spPr/>
      <dgm:t>
        <a:bodyPr/>
        <a:lstStyle/>
        <a:p>
          <a:endParaRPr lang="en-US"/>
        </a:p>
      </dgm:t>
    </dgm:pt>
    <dgm:pt modelId="{B9D55124-4D38-4177-AF8E-E935D6A6C8DA}" type="sibTrans" cxnId="{ECFE06C0-1E38-4F61-8CEC-01B7A5C70B6A}">
      <dgm:prSet/>
      <dgm:spPr/>
      <dgm:t>
        <a:bodyPr/>
        <a:lstStyle/>
        <a:p>
          <a:endParaRPr lang="en-US"/>
        </a:p>
      </dgm:t>
    </dgm:pt>
    <dgm:pt modelId="{FA06B70D-D7C0-4428-84CF-2547E1CAB40A}">
      <dgm:prSet custT="1"/>
      <dgm:spPr/>
      <dgm:t>
        <a:bodyPr/>
        <a:lstStyle/>
        <a:p>
          <a:r>
            <a:rPr lang="en-GB" sz="2400" dirty="0"/>
            <a:t>Eligible children who gave their assent and whose parent/guardian gave consent </a:t>
          </a:r>
          <a:endParaRPr lang="en-US" sz="2400" dirty="0"/>
        </a:p>
      </dgm:t>
    </dgm:pt>
    <dgm:pt modelId="{5EBF8D4D-7B88-4BA7-94AB-288E3A83A307}" type="parTrans" cxnId="{2EEC0BD6-03CB-4092-8D2B-84653E0A1F46}">
      <dgm:prSet/>
      <dgm:spPr/>
      <dgm:t>
        <a:bodyPr/>
        <a:lstStyle/>
        <a:p>
          <a:endParaRPr lang="en-US"/>
        </a:p>
      </dgm:t>
    </dgm:pt>
    <dgm:pt modelId="{46C8B68B-6E77-4712-873D-76C82463246B}" type="sibTrans" cxnId="{2EEC0BD6-03CB-4092-8D2B-84653E0A1F46}">
      <dgm:prSet/>
      <dgm:spPr/>
      <dgm:t>
        <a:bodyPr/>
        <a:lstStyle/>
        <a:p>
          <a:endParaRPr lang="en-US"/>
        </a:p>
      </dgm:t>
    </dgm:pt>
    <dgm:pt modelId="{828FA923-86A4-43A2-8499-D66915D676BE}">
      <dgm:prSet custT="1"/>
      <dgm:spPr>
        <a:solidFill>
          <a:srgbClr val="0066CC"/>
        </a:solidFill>
      </dgm:spPr>
      <dgm:t>
        <a:bodyPr/>
        <a:lstStyle/>
        <a:p>
          <a:r>
            <a:rPr lang="en-US" sz="2400" b="1" dirty="0"/>
            <a:t>Exclusion</a:t>
          </a:r>
          <a:endParaRPr lang="en-US" sz="2400" dirty="0"/>
        </a:p>
      </dgm:t>
    </dgm:pt>
    <dgm:pt modelId="{22195E7A-C5E2-4F78-9F41-5AEA363D95AD}" type="parTrans" cxnId="{0F29AE66-F4E7-45F7-8A59-6F1C217895D0}">
      <dgm:prSet/>
      <dgm:spPr/>
      <dgm:t>
        <a:bodyPr/>
        <a:lstStyle/>
        <a:p>
          <a:endParaRPr lang="en-US"/>
        </a:p>
      </dgm:t>
    </dgm:pt>
    <dgm:pt modelId="{EAB89CD4-48C8-458C-868E-58695CD3075D}" type="sibTrans" cxnId="{0F29AE66-F4E7-45F7-8A59-6F1C217895D0}">
      <dgm:prSet/>
      <dgm:spPr/>
      <dgm:t>
        <a:bodyPr/>
        <a:lstStyle/>
        <a:p>
          <a:endParaRPr lang="en-US"/>
        </a:p>
      </dgm:t>
    </dgm:pt>
    <dgm:pt modelId="{57480E9C-F164-437C-B9F0-12B7B2B314D7}">
      <dgm:prSet custT="1"/>
      <dgm:spPr/>
      <dgm:t>
        <a:bodyPr/>
        <a:lstStyle/>
        <a:p>
          <a:r>
            <a:rPr lang="en-US" sz="2400" dirty="0"/>
            <a:t>Eligible children for whom caregivers could not provide their information</a:t>
          </a:r>
        </a:p>
      </dgm:t>
    </dgm:pt>
    <dgm:pt modelId="{96AEB420-22CA-4BA6-8C21-2169FB39763C}" type="parTrans" cxnId="{029F320F-6CF1-4FC3-B920-362CCAC85FA6}">
      <dgm:prSet/>
      <dgm:spPr/>
      <dgm:t>
        <a:bodyPr/>
        <a:lstStyle/>
        <a:p>
          <a:endParaRPr lang="en-US"/>
        </a:p>
      </dgm:t>
    </dgm:pt>
    <dgm:pt modelId="{B9F031F9-FD45-4950-9732-142E8BD96238}" type="sibTrans" cxnId="{029F320F-6CF1-4FC3-B920-362CCAC85FA6}">
      <dgm:prSet/>
      <dgm:spPr/>
      <dgm:t>
        <a:bodyPr/>
        <a:lstStyle/>
        <a:p>
          <a:endParaRPr lang="en-US"/>
        </a:p>
      </dgm:t>
    </dgm:pt>
    <dgm:pt modelId="{C6517AC6-0CEE-4964-B94A-4311DFD80EAD}">
      <dgm:prSet custT="1"/>
      <dgm:spPr/>
      <dgm:t>
        <a:bodyPr/>
        <a:lstStyle/>
        <a:p>
          <a:r>
            <a:rPr lang="en-US" sz="2400" dirty="0"/>
            <a:t>Children dewormed within the last 3month</a:t>
          </a:r>
        </a:p>
      </dgm:t>
    </dgm:pt>
    <dgm:pt modelId="{8FFC7CE4-2087-4EC5-8C95-B7F490046464}" type="parTrans" cxnId="{2C9E1216-1D13-4B1C-9D44-349E465CC69A}">
      <dgm:prSet/>
      <dgm:spPr/>
      <dgm:t>
        <a:bodyPr/>
        <a:lstStyle/>
        <a:p>
          <a:endParaRPr lang="en-US"/>
        </a:p>
      </dgm:t>
    </dgm:pt>
    <dgm:pt modelId="{400A214A-A264-429C-A514-1D4046377F44}" type="sibTrans" cxnId="{2C9E1216-1D13-4B1C-9D44-349E465CC69A}">
      <dgm:prSet/>
      <dgm:spPr/>
      <dgm:t>
        <a:bodyPr/>
        <a:lstStyle/>
        <a:p>
          <a:endParaRPr lang="en-US"/>
        </a:p>
      </dgm:t>
    </dgm:pt>
    <dgm:pt modelId="{AD2F5167-A0CE-4938-9E41-2611EB364893}">
      <dgm:prSet custT="1"/>
      <dgm:spPr/>
      <dgm:t>
        <a:bodyPr/>
        <a:lstStyle/>
        <a:p>
          <a:r>
            <a:rPr lang="en-US" sz="2400" dirty="0"/>
            <a:t>Very sick children</a:t>
          </a:r>
        </a:p>
      </dgm:t>
    </dgm:pt>
    <dgm:pt modelId="{4784C98C-94ED-45B8-B167-A229F319EA36}" type="parTrans" cxnId="{1A4D5F37-2E42-4DE0-ACEE-393A18B0AAF0}">
      <dgm:prSet/>
      <dgm:spPr/>
      <dgm:t>
        <a:bodyPr/>
        <a:lstStyle/>
        <a:p>
          <a:endParaRPr lang="en-US"/>
        </a:p>
      </dgm:t>
    </dgm:pt>
    <dgm:pt modelId="{C7D7ED0B-ED35-42E9-8A7F-1DDCB379B719}" type="sibTrans" cxnId="{1A4D5F37-2E42-4DE0-ACEE-393A18B0AAF0}">
      <dgm:prSet/>
      <dgm:spPr/>
      <dgm:t>
        <a:bodyPr/>
        <a:lstStyle/>
        <a:p>
          <a:endParaRPr lang="en-US"/>
        </a:p>
      </dgm:t>
    </dgm:pt>
    <dgm:pt modelId="{F08AC6DE-1E61-4A70-86CB-ABA35C356D6A}">
      <dgm:prSet custT="1"/>
      <dgm:spPr>
        <a:solidFill>
          <a:srgbClr val="0066CC"/>
        </a:solidFill>
      </dgm:spPr>
      <dgm:t>
        <a:bodyPr/>
        <a:lstStyle/>
        <a:p>
          <a:r>
            <a:rPr lang="en-US" sz="2100" dirty="0"/>
            <a:t> </a:t>
          </a:r>
          <a:r>
            <a:rPr lang="en-US" sz="2400" b="1" dirty="0"/>
            <a:t>Study design</a:t>
          </a:r>
        </a:p>
      </dgm:t>
    </dgm:pt>
    <dgm:pt modelId="{86466E71-03A3-432B-98FD-04338C80AC3C}" type="parTrans" cxnId="{0E5C4666-A606-411C-A96D-61BD40F02692}">
      <dgm:prSet/>
      <dgm:spPr/>
      <dgm:t>
        <a:bodyPr/>
        <a:lstStyle/>
        <a:p>
          <a:endParaRPr lang="en-US"/>
        </a:p>
      </dgm:t>
    </dgm:pt>
    <dgm:pt modelId="{4B60C4F7-7418-42EF-A9DE-B2509BB377FE}" type="sibTrans" cxnId="{0E5C4666-A606-411C-A96D-61BD40F02692}">
      <dgm:prSet/>
      <dgm:spPr/>
      <dgm:t>
        <a:bodyPr/>
        <a:lstStyle/>
        <a:p>
          <a:endParaRPr lang="en-US"/>
        </a:p>
      </dgm:t>
    </dgm:pt>
    <dgm:pt modelId="{824A310A-F3C9-4D60-8507-BF6F088FD992}" type="pres">
      <dgm:prSet presAssocID="{D632D015-F753-4864-ABA1-5E3DCC859749}" presName="linear" presStyleCnt="0">
        <dgm:presLayoutVars>
          <dgm:dir/>
          <dgm:animLvl val="lvl"/>
          <dgm:resizeHandles val="exact"/>
        </dgm:presLayoutVars>
      </dgm:prSet>
      <dgm:spPr/>
    </dgm:pt>
    <dgm:pt modelId="{79CF8EF0-FBD3-419B-9A43-78006F2B2EBE}" type="pres">
      <dgm:prSet presAssocID="{09010C32-3EB9-48AD-8BE0-C5AAE4AAB4A3}" presName="parentLin" presStyleCnt="0"/>
      <dgm:spPr/>
    </dgm:pt>
    <dgm:pt modelId="{31853DC5-FA94-4C22-BB52-CD60B69A71CF}" type="pres">
      <dgm:prSet presAssocID="{09010C32-3EB9-48AD-8BE0-C5AAE4AAB4A3}" presName="parentLeftMargin" presStyleLbl="node1" presStyleIdx="0" presStyleCnt="5"/>
      <dgm:spPr/>
    </dgm:pt>
    <dgm:pt modelId="{B257E030-419A-49D0-BD7C-6EA41C99B5B4}" type="pres">
      <dgm:prSet presAssocID="{09010C32-3EB9-48AD-8BE0-C5AAE4AAB4A3}" presName="parentText" presStyleLbl="node1" presStyleIdx="0" presStyleCnt="5" custLinFactNeighborY="-6176">
        <dgm:presLayoutVars>
          <dgm:chMax val="0"/>
          <dgm:bulletEnabled val="1"/>
        </dgm:presLayoutVars>
      </dgm:prSet>
      <dgm:spPr/>
    </dgm:pt>
    <dgm:pt modelId="{A5BBE0CA-1122-4E0E-AEE9-DCB58550270E}" type="pres">
      <dgm:prSet presAssocID="{09010C32-3EB9-48AD-8BE0-C5AAE4AAB4A3}" presName="negativeSpace" presStyleCnt="0"/>
      <dgm:spPr/>
    </dgm:pt>
    <dgm:pt modelId="{AF40EC70-9DC4-491E-916D-AFA8B41370E2}" type="pres">
      <dgm:prSet presAssocID="{09010C32-3EB9-48AD-8BE0-C5AAE4AAB4A3}" presName="childText" presStyleLbl="conFgAcc1" presStyleIdx="0" presStyleCnt="5" custLinFactNeighborY="-10810">
        <dgm:presLayoutVars>
          <dgm:bulletEnabled val="1"/>
        </dgm:presLayoutVars>
      </dgm:prSet>
      <dgm:spPr/>
    </dgm:pt>
    <dgm:pt modelId="{465139DD-7BE3-4BE8-AD50-9CE2234068F5}" type="pres">
      <dgm:prSet presAssocID="{658E4988-032E-443D-BBC8-974CD05A6AC8}" presName="spaceBetweenRectangles" presStyleCnt="0"/>
      <dgm:spPr/>
    </dgm:pt>
    <dgm:pt modelId="{C66D1860-F08A-4581-B4A5-923966065860}" type="pres">
      <dgm:prSet presAssocID="{41A44E39-C6EF-4351-813D-DE5ECB01735F}" presName="parentLin" presStyleCnt="0"/>
      <dgm:spPr/>
    </dgm:pt>
    <dgm:pt modelId="{17CBB797-84F9-4F9E-A662-9121851E7C6A}" type="pres">
      <dgm:prSet presAssocID="{41A44E39-C6EF-4351-813D-DE5ECB01735F}" presName="parentLeftMargin" presStyleLbl="node1" presStyleIdx="0" presStyleCnt="5"/>
      <dgm:spPr/>
    </dgm:pt>
    <dgm:pt modelId="{882945AD-B254-497A-A19A-B3241BB14DCC}" type="pres">
      <dgm:prSet presAssocID="{41A44E39-C6EF-4351-813D-DE5ECB01735F}" presName="parentText" presStyleLbl="node1" presStyleIdx="1" presStyleCnt="5" custScaleX="97407" custLinFactY="100000" custLinFactNeighborX="-4151" custLinFactNeighborY="118276">
        <dgm:presLayoutVars>
          <dgm:chMax val="0"/>
          <dgm:bulletEnabled val="1"/>
        </dgm:presLayoutVars>
      </dgm:prSet>
      <dgm:spPr/>
    </dgm:pt>
    <dgm:pt modelId="{A221DDEA-55CB-47E1-B74B-B8353647925A}" type="pres">
      <dgm:prSet presAssocID="{41A44E39-C6EF-4351-813D-DE5ECB01735F}" presName="negativeSpace" presStyleCnt="0"/>
      <dgm:spPr/>
    </dgm:pt>
    <dgm:pt modelId="{1F693922-D7F2-4C55-B186-8A25356F42F7}" type="pres">
      <dgm:prSet presAssocID="{41A44E39-C6EF-4351-813D-DE5ECB01735F}" presName="childText" presStyleLbl="conFgAcc1" presStyleIdx="1" presStyleCnt="5" custLinFactY="98935" custLinFactNeighborY="100000">
        <dgm:presLayoutVars>
          <dgm:bulletEnabled val="1"/>
        </dgm:presLayoutVars>
      </dgm:prSet>
      <dgm:spPr/>
    </dgm:pt>
    <dgm:pt modelId="{D36360BA-E03A-4CFE-BEEC-2AA11D86226D}" type="pres">
      <dgm:prSet presAssocID="{50269716-745D-4162-8230-990B5401B71D}" presName="spaceBetweenRectangles" presStyleCnt="0"/>
      <dgm:spPr/>
    </dgm:pt>
    <dgm:pt modelId="{E57E3570-5464-4EBA-84DE-35C25E5A33DD}" type="pres">
      <dgm:prSet presAssocID="{79554528-677E-424C-9A2E-5D75071819C9}" presName="parentLin" presStyleCnt="0"/>
      <dgm:spPr/>
    </dgm:pt>
    <dgm:pt modelId="{0EAE7279-6FE5-423C-A8C6-ABEE4105186D}" type="pres">
      <dgm:prSet presAssocID="{79554528-677E-424C-9A2E-5D75071819C9}" presName="parentLeftMargin" presStyleLbl="node1" presStyleIdx="1" presStyleCnt="5"/>
      <dgm:spPr/>
    </dgm:pt>
    <dgm:pt modelId="{7C1DC09D-57AD-471C-9114-683795E33FA1}" type="pres">
      <dgm:prSet presAssocID="{79554528-677E-424C-9A2E-5D75071819C9}" presName="parentText" presStyleLbl="node1" presStyleIdx="2" presStyleCnt="5" custLinFactY="100000" custLinFactNeighborX="-19178" custLinFactNeighborY="113209">
        <dgm:presLayoutVars>
          <dgm:chMax val="0"/>
          <dgm:bulletEnabled val="1"/>
        </dgm:presLayoutVars>
      </dgm:prSet>
      <dgm:spPr/>
    </dgm:pt>
    <dgm:pt modelId="{027FE973-079C-4C05-A1DB-A626FC082106}" type="pres">
      <dgm:prSet presAssocID="{79554528-677E-424C-9A2E-5D75071819C9}" presName="negativeSpace" presStyleCnt="0"/>
      <dgm:spPr/>
    </dgm:pt>
    <dgm:pt modelId="{8D2F95C4-E388-4D3A-BDF6-A983A3B292FC}" type="pres">
      <dgm:prSet presAssocID="{79554528-677E-424C-9A2E-5D75071819C9}" presName="childText" presStyleLbl="conFgAcc1" presStyleIdx="2" presStyleCnt="5" custLinFactY="100000" custLinFactNeighborY="142038">
        <dgm:presLayoutVars>
          <dgm:bulletEnabled val="1"/>
        </dgm:presLayoutVars>
      </dgm:prSet>
      <dgm:spPr/>
    </dgm:pt>
    <dgm:pt modelId="{9DB5625B-BABD-4C58-849B-295D53064C33}" type="pres">
      <dgm:prSet presAssocID="{B9D55124-4D38-4177-AF8E-E935D6A6C8DA}" presName="spaceBetweenRectangles" presStyleCnt="0"/>
      <dgm:spPr/>
    </dgm:pt>
    <dgm:pt modelId="{3CD1AC0D-6835-4FE0-858E-965FC9BD7E7B}" type="pres">
      <dgm:prSet presAssocID="{828FA923-86A4-43A2-8499-D66915D676BE}" presName="parentLin" presStyleCnt="0"/>
      <dgm:spPr/>
    </dgm:pt>
    <dgm:pt modelId="{4686ED52-7690-42BD-84DC-D7F3DB1E98D1}" type="pres">
      <dgm:prSet presAssocID="{828FA923-86A4-43A2-8499-D66915D676BE}" presName="parentLeftMargin" presStyleLbl="node1" presStyleIdx="2" presStyleCnt="5"/>
      <dgm:spPr/>
    </dgm:pt>
    <dgm:pt modelId="{69D40F64-ECD8-41BA-B9E9-435BEA3E213A}" type="pres">
      <dgm:prSet presAssocID="{828FA923-86A4-43A2-8499-D66915D676BE}" presName="parentText" presStyleLbl="node1" presStyleIdx="3" presStyleCnt="5" custLinFactY="63200" custLinFactNeighborX="-4150" custLinFactNeighborY="100000">
        <dgm:presLayoutVars>
          <dgm:chMax val="0"/>
          <dgm:bulletEnabled val="1"/>
        </dgm:presLayoutVars>
      </dgm:prSet>
      <dgm:spPr/>
    </dgm:pt>
    <dgm:pt modelId="{10FFCF7B-D54E-4C7D-9354-0D5FCEB58A9E}" type="pres">
      <dgm:prSet presAssocID="{828FA923-86A4-43A2-8499-D66915D676BE}" presName="negativeSpace" presStyleCnt="0"/>
      <dgm:spPr/>
    </dgm:pt>
    <dgm:pt modelId="{3E05BA25-F12F-43CA-999F-3DDE3606EDB5}" type="pres">
      <dgm:prSet presAssocID="{828FA923-86A4-43A2-8499-D66915D676BE}" presName="childText" presStyleLbl="conFgAcc1" presStyleIdx="3" presStyleCnt="5" custLinFactY="64731" custLinFactNeighborX="272" custLinFactNeighborY="100000">
        <dgm:presLayoutVars>
          <dgm:bulletEnabled val="1"/>
        </dgm:presLayoutVars>
      </dgm:prSet>
      <dgm:spPr/>
    </dgm:pt>
    <dgm:pt modelId="{3268EBDE-51F3-40D2-82B3-0E6CA071BC75}" type="pres">
      <dgm:prSet presAssocID="{EAB89CD4-48C8-458C-868E-58695CD3075D}" presName="spaceBetweenRectangles" presStyleCnt="0"/>
      <dgm:spPr/>
    </dgm:pt>
    <dgm:pt modelId="{C5E9C737-5FAC-463C-B8BE-3676B813F1D8}" type="pres">
      <dgm:prSet presAssocID="{F08AC6DE-1E61-4A70-86CB-ABA35C356D6A}" presName="parentLin" presStyleCnt="0"/>
      <dgm:spPr/>
    </dgm:pt>
    <dgm:pt modelId="{15F32CA7-B1FC-4CE9-8456-6EF58C18FA55}" type="pres">
      <dgm:prSet presAssocID="{F08AC6DE-1E61-4A70-86CB-ABA35C356D6A}" presName="parentLeftMargin" presStyleLbl="node1" presStyleIdx="3" presStyleCnt="5"/>
      <dgm:spPr/>
    </dgm:pt>
    <dgm:pt modelId="{E0649A91-7157-4991-A967-6CC8F4CA5F4D}" type="pres">
      <dgm:prSet presAssocID="{F08AC6DE-1E61-4A70-86CB-ABA35C356D6A}" presName="parentText" presStyleLbl="node1" presStyleIdx="4" presStyleCnt="5" custScaleX="100634" custLinFactY="-400000" custLinFactNeighborX="-2937" custLinFactNeighborY="-471561">
        <dgm:presLayoutVars>
          <dgm:chMax val="0"/>
          <dgm:bulletEnabled val="1"/>
        </dgm:presLayoutVars>
      </dgm:prSet>
      <dgm:spPr/>
    </dgm:pt>
    <dgm:pt modelId="{265D2C09-2694-4E25-95A5-0988956E6FF0}" type="pres">
      <dgm:prSet presAssocID="{F08AC6DE-1E61-4A70-86CB-ABA35C356D6A}" presName="negativeSpace" presStyleCnt="0"/>
      <dgm:spPr/>
    </dgm:pt>
    <dgm:pt modelId="{9CC214D5-26AC-4FAE-B840-7DF74FCA1E83}" type="pres">
      <dgm:prSet presAssocID="{F08AC6DE-1E61-4A70-86CB-ABA35C356D6A}" presName="childText" presStyleLbl="conFgAcc1" presStyleIdx="4" presStyleCnt="5" custScaleY="149552" custLinFactY="-600000" custLinFactNeighborX="607" custLinFactNeighborY="-656494">
        <dgm:presLayoutVars>
          <dgm:bulletEnabled val="1"/>
        </dgm:presLayoutVars>
      </dgm:prSet>
      <dgm:spPr/>
    </dgm:pt>
  </dgm:ptLst>
  <dgm:cxnLst>
    <dgm:cxn modelId="{7927C605-6FCB-40F8-A154-02D7ADCA2298}" type="presOf" srcId="{79554528-677E-424C-9A2E-5D75071819C9}" destId="{0EAE7279-6FE5-423C-A8C6-ABEE4105186D}" srcOrd="0" destOrd="0" presId="urn:microsoft.com/office/officeart/2005/8/layout/list1"/>
    <dgm:cxn modelId="{32AEFC06-68C7-41E1-AC6E-EFB2EE9FB09D}" type="presOf" srcId="{09010C32-3EB9-48AD-8BE0-C5AAE4AAB4A3}" destId="{B257E030-419A-49D0-BD7C-6EA41C99B5B4}" srcOrd="1" destOrd="0" presId="urn:microsoft.com/office/officeart/2005/8/layout/list1"/>
    <dgm:cxn modelId="{029F320F-6CF1-4FC3-B920-362CCAC85FA6}" srcId="{828FA923-86A4-43A2-8499-D66915D676BE}" destId="{57480E9C-F164-437C-B9F0-12B7B2B314D7}" srcOrd="0" destOrd="0" parTransId="{96AEB420-22CA-4BA6-8C21-2169FB39763C}" sibTransId="{B9F031F9-FD45-4950-9732-142E8BD96238}"/>
    <dgm:cxn modelId="{91B79613-4D1E-43EB-8B7C-C8F04A83611C}" srcId="{41A44E39-C6EF-4351-813D-DE5ECB01735F}" destId="{E0FD3575-0E1F-49E9-A883-FA433F4C5C16}" srcOrd="0" destOrd="0" parTransId="{7E49ED03-8586-4C0D-A7E5-EFFE6D3E8EE4}" sibTransId="{B882C000-6883-4FCD-89F7-2ADB7FEF2ABD}"/>
    <dgm:cxn modelId="{2C9E1216-1D13-4B1C-9D44-349E465CC69A}" srcId="{828FA923-86A4-43A2-8499-D66915D676BE}" destId="{C6517AC6-0CEE-4964-B94A-4311DFD80EAD}" srcOrd="1" destOrd="0" parTransId="{8FFC7CE4-2087-4EC5-8C95-B7F490046464}" sibTransId="{400A214A-A264-429C-A514-1D4046377F44}"/>
    <dgm:cxn modelId="{2936D31B-1B8E-4196-9BE4-5821F204BEDD}" type="presOf" srcId="{09010C32-3EB9-48AD-8BE0-C5AAE4AAB4A3}" destId="{31853DC5-FA94-4C22-BB52-CD60B69A71CF}" srcOrd="0" destOrd="0" presId="urn:microsoft.com/office/officeart/2005/8/layout/list1"/>
    <dgm:cxn modelId="{AAF65121-5A6B-4AC8-AA78-03D578BFB76F}" type="presOf" srcId="{974F45C9-3439-4769-88B0-A2F04E1020D4}" destId="{AF40EC70-9DC4-491E-916D-AFA8B41370E2}" srcOrd="0" destOrd="0" presId="urn:microsoft.com/office/officeart/2005/8/layout/list1"/>
    <dgm:cxn modelId="{1A4D5F37-2E42-4DE0-ACEE-393A18B0AAF0}" srcId="{828FA923-86A4-43A2-8499-D66915D676BE}" destId="{AD2F5167-A0CE-4938-9E41-2611EB364893}" srcOrd="2" destOrd="0" parTransId="{4784C98C-94ED-45B8-B167-A229F319EA36}" sibTransId="{C7D7ED0B-ED35-42E9-8A7F-1DDCB379B719}"/>
    <dgm:cxn modelId="{5E4C543C-A063-4ED7-9227-579A2D0B799E}" type="presOf" srcId="{41A44E39-C6EF-4351-813D-DE5ECB01735F}" destId="{882945AD-B254-497A-A19A-B3241BB14DCC}" srcOrd="1" destOrd="0" presId="urn:microsoft.com/office/officeart/2005/8/layout/list1"/>
    <dgm:cxn modelId="{A62C7B3D-4250-46D0-B575-593707EFF200}" type="presOf" srcId="{FA06B70D-D7C0-4428-84CF-2547E1CAB40A}" destId="{8D2F95C4-E388-4D3A-BDF6-A983A3B292FC}" srcOrd="0" destOrd="0" presId="urn:microsoft.com/office/officeart/2005/8/layout/list1"/>
    <dgm:cxn modelId="{9606CD5B-BF39-477B-819D-694A63D33A03}" type="presOf" srcId="{79554528-677E-424C-9A2E-5D75071819C9}" destId="{7C1DC09D-57AD-471C-9114-683795E33FA1}" srcOrd="1" destOrd="0" presId="urn:microsoft.com/office/officeart/2005/8/layout/list1"/>
    <dgm:cxn modelId="{40B5E35D-2B31-4CA1-B9C9-4A0B11A3F9D4}" type="presOf" srcId="{41A44E39-C6EF-4351-813D-DE5ECB01735F}" destId="{17CBB797-84F9-4F9E-A662-9121851E7C6A}" srcOrd="0" destOrd="0" presId="urn:microsoft.com/office/officeart/2005/8/layout/list1"/>
    <dgm:cxn modelId="{0E5C4666-A606-411C-A96D-61BD40F02692}" srcId="{D632D015-F753-4864-ABA1-5E3DCC859749}" destId="{F08AC6DE-1E61-4A70-86CB-ABA35C356D6A}" srcOrd="4" destOrd="0" parTransId="{86466E71-03A3-432B-98FD-04338C80AC3C}" sibTransId="{4B60C4F7-7418-42EF-A9DE-B2509BB377FE}"/>
    <dgm:cxn modelId="{0F29AE66-F4E7-45F7-8A59-6F1C217895D0}" srcId="{D632D015-F753-4864-ABA1-5E3DCC859749}" destId="{828FA923-86A4-43A2-8499-D66915D676BE}" srcOrd="3" destOrd="0" parTransId="{22195E7A-C5E2-4F78-9F41-5AEA363D95AD}" sibTransId="{EAB89CD4-48C8-458C-868E-58695CD3075D}"/>
    <dgm:cxn modelId="{C3D3EC55-F09A-4ACA-9520-C4FE35BE31F4}" type="presOf" srcId="{AD2F5167-A0CE-4938-9E41-2611EB364893}" destId="{3E05BA25-F12F-43CA-999F-3DDE3606EDB5}" srcOrd="0" destOrd="2" presId="urn:microsoft.com/office/officeart/2005/8/layout/list1"/>
    <dgm:cxn modelId="{932D2378-CF0A-4498-9D10-69F6BF749147}" type="presOf" srcId="{828FA923-86A4-43A2-8499-D66915D676BE}" destId="{69D40F64-ECD8-41BA-B9E9-435BEA3E213A}" srcOrd="1" destOrd="0" presId="urn:microsoft.com/office/officeart/2005/8/layout/list1"/>
    <dgm:cxn modelId="{DD6E7E85-22AA-45D3-8461-D9E40F885249}" type="presOf" srcId="{C6517AC6-0CEE-4964-B94A-4311DFD80EAD}" destId="{3E05BA25-F12F-43CA-999F-3DDE3606EDB5}" srcOrd="0" destOrd="1" presId="urn:microsoft.com/office/officeart/2005/8/layout/list1"/>
    <dgm:cxn modelId="{B012BB87-8A8A-42B4-9E04-F8528ECC0459}" srcId="{09010C32-3EB9-48AD-8BE0-C5AAE4AAB4A3}" destId="{974F45C9-3439-4769-88B0-A2F04E1020D4}" srcOrd="0" destOrd="0" parTransId="{C1F9023C-8134-4240-B027-52564614A7DF}" sibTransId="{8FADAC22-D5B1-4268-AA35-7E8B5AB326DE}"/>
    <dgm:cxn modelId="{94991B97-5314-4170-B62F-081390368E38}" type="presOf" srcId="{57480E9C-F164-437C-B9F0-12B7B2B314D7}" destId="{3E05BA25-F12F-43CA-999F-3DDE3606EDB5}" srcOrd="0" destOrd="0" presId="urn:microsoft.com/office/officeart/2005/8/layout/list1"/>
    <dgm:cxn modelId="{9E01379C-4A17-488E-8E45-AFF36E5B01ED}" type="presOf" srcId="{F08AC6DE-1E61-4A70-86CB-ABA35C356D6A}" destId="{E0649A91-7157-4991-A967-6CC8F4CA5F4D}" srcOrd="1" destOrd="0" presId="urn:microsoft.com/office/officeart/2005/8/layout/list1"/>
    <dgm:cxn modelId="{8173B8A1-2ADD-4421-BCBA-FD27A940EA7F}" type="presOf" srcId="{E0FD3575-0E1F-49E9-A883-FA433F4C5C16}" destId="{1F693922-D7F2-4C55-B186-8A25356F42F7}" srcOrd="0" destOrd="0" presId="urn:microsoft.com/office/officeart/2005/8/layout/list1"/>
    <dgm:cxn modelId="{5FA349B4-C27D-4A34-A34D-A40C5CC6D62B}" type="presOf" srcId="{F08AC6DE-1E61-4A70-86CB-ABA35C356D6A}" destId="{15F32CA7-B1FC-4CE9-8456-6EF58C18FA55}" srcOrd="0" destOrd="0" presId="urn:microsoft.com/office/officeart/2005/8/layout/list1"/>
    <dgm:cxn modelId="{B85D17B7-1452-4CD9-863E-3EE238791543}" srcId="{D632D015-F753-4864-ABA1-5E3DCC859749}" destId="{09010C32-3EB9-48AD-8BE0-C5AAE4AAB4A3}" srcOrd="0" destOrd="0" parTransId="{F14E555A-0465-45C3-91A9-F1F3A8BE7CFC}" sibTransId="{658E4988-032E-443D-BBC8-974CD05A6AC8}"/>
    <dgm:cxn modelId="{ECFE06C0-1E38-4F61-8CEC-01B7A5C70B6A}" srcId="{D632D015-F753-4864-ABA1-5E3DCC859749}" destId="{79554528-677E-424C-9A2E-5D75071819C9}" srcOrd="2" destOrd="0" parTransId="{A7A75BB3-CDD3-4FA1-A528-2EDCC58D05B0}" sibTransId="{B9D55124-4D38-4177-AF8E-E935D6A6C8DA}"/>
    <dgm:cxn modelId="{A4E791CD-A454-421F-9BD0-4D9056CB9196}" type="presOf" srcId="{D632D015-F753-4864-ABA1-5E3DCC859749}" destId="{824A310A-F3C9-4D60-8507-BF6F088FD992}" srcOrd="0" destOrd="0" presId="urn:microsoft.com/office/officeart/2005/8/layout/list1"/>
    <dgm:cxn modelId="{2EEC0BD6-03CB-4092-8D2B-84653E0A1F46}" srcId="{79554528-677E-424C-9A2E-5D75071819C9}" destId="{FA06B70D-D7C0-4428-84CF-2547E1CAB40A}" srcOrd="0" destOrd="0" parTransId="{5EBF8D4D-7B88-4BA7-94AB-288E3A83A307}" sibTransId="{46C8B68B-6E77-4712-873D-76C82463246B}"/>
    <dgm:cxn modelId="{4C0058FD-7F1D-446C-ABA3-F137F34D6581}" type="presOf" srcId="{828FA923-86A4-43A2-8499-D66915D676BE}" destId="{4686ED52-7690-42BD-84DC-D7F3DB1E98D1}" srcOrd="0" destOrd="0" presId="urn:microsoft.com/office/officeart/2005/8/layout/list1"/>
    <dgm:cxn modelId="{0ED0D2FE-BE21-4CD1-8A65-C4AB7A99D6F9}" srcId="{D632D015-F753-4864-ABA1-5E3DCC859749}" destId="{41A44E39-C6EF-4351-813D-DE5ECB01735F}" srcOrd="1" destOrd="0" parTransId="{58EFCFE3-4715-48C1-B708-34FDF1051D6F}" sibTransId="{50269716-745D-4162-8230-990B5401B71D}"/>
    <dgm:cxn modelId="{262D57B7-8050-40B2-BF4D-2BFFFD124F3E}" type="presParOf" srcId="{824A310A-F3C9-4D60-8507-BF6F088FD992}" destId="{79CF8EF0-FBD3-419B-9A43-78006F2B2EBE}" srcOrd="0" destOrd="0" presId="urn:microsoft.com/office/officeart/2005/8/layout/list1"/>
    <dgm:cxn modelId="{990E3BFB-7DFB-40EC-A1CD-5E08F9C364CD}" type="presParOf" srcId="{79CF8EF0-FBD3-419B-9A43-78006F2B2EBE}" destId="{31853DC5-FA94-4C22-BB52-CD60B69A71CF}" srcOrd="0" destOrd="0" presId="urn:microsoft.com/office/officeart/2005/8/layout/list1"/>
    <dgm:cxn modelId="{C36B25AE-E968-4702-9C30-7D10100C29D1}" type="presParOf" srcId="{79CF8EF0-FBD3-419B-9A43-78006F2B2EBE}" destId="{B257E030-419A-49D0-BD7C-6EA41C99B5B4}" srcOrd="1" destOrd="0" presId="urn:microsoft.com/office/officeart/2005/8/layout/list1"/>
    <dgm:cxn modelId="{56F9C6C8-7552-409C-A229-90714C3DE2BB}" type="presParOf" srcId="{824A310A-F3C9-4D60-8507-BF6F088FD992}" destId="{A5BBE0CA-1122-4E0E-AEE9-DCB58550270E}" srcOrd="1" destOrd="0" presId="urn:microsoft.com/office/officeart/2005/8/layout/list1"/>
    <dgm:cxn modelId="{D1ED5381-8A98-4997-AD71-83A7AEA0F1AF}" type="presParOf" srcId="{824A310A-F3C9-4D60-8507-BF6F088FD992}" destId="{AF40EC70-9DC4-491E-916D-AFA8B41370E2}" srcOrd="2" destOrd="0" presId="urn:microsoft.com/office/officeart/2005/8/layout/list1"/>
    <dgm:cxn modelId="{B05FD424-BC71-4FE2-8A43-616B977B8D88}" type="presParOf" srcId="{824A310A-F3C9-4D60-8507-BF6F088FD992}" destId="{465139DD-7BE3-4BE8-AD50-9CE2234068F5}" srcOrd="3" destOrd="0" presId="urn:microsoft.com/office/officeart/2005/8/layout/list1"/>
    <dgm:cxn modelId="{C5B4CB10-05B0-4A7D-88C3-844D2B8F53EB}" type="presParOf" srcId="{824A310A-F3C9-4D60-8507-BF6F088FD992}" destId="{C66D1860-F08A-4581-B4A5-923966065860}" srcOrd="4" destOrd="0" presId="urn:microsoft.com/office/officeart/2005/8/layout/list1"/>
    <dgm:cxn modelId="{9AD25587-D43E-454E-BD7D-4820A51B4FA0}" type="presParOf" srcId="{C66D1860-F08A-4581-B4A5-923966065860}" destId="{17CBB797-84F9-4F9E-A662-9121851E7C6A}" srcOrd="0" destOrd="0" presId="urn:microsoft.com/office/officeart/2005/8/layout/list1"/>
    <dgm:cxn modelId="{44094624-350F-4BAA-8C55-2D4DD2665AD9}" type="presParOf" srcId="{C66D1860-F08A-4581-B4A5-923966065860}" destId="{882945AD-B254-497A-A19A-B3241BB14DCC}" srcOrd="1" destOrd="0" presId="urn:microsoft.com/office/officeart/2005/8/layout/list1"/>
    <dgm:cxn modelId="{6C5E2979-03A6-4995-9328-AB88C6C67377}" type="presParOf" srcId="{824A310A-F3C9-4D60-8507-BF6F088FD992}" destId="{A221DDEA-55CB-47E1-B74B-B8353647925A}" srcOrd="5" destOrd="0" presId="urn:microsoft.com/office/officeart/2005/8/layout/list1"/>
    <dgm:cxn modelId="{A28309DA-7495-4213-8FE2-8809336B7AA4}" type="presParOf" srcId="{824A310A-F3C9-4D60-8507-BF6F088FD992}" destId="{1F693922-D7F2-4C55-B186-8A25356F42F7}" srcOrd="6" destOrd="0" presId="urn:microsoft.com/office/officeart/2005/8/layout/list1"/>
    <dgm:cxn modelId="{AA439BD7-6B24-45AD-9427-B54A3FEEF6ED}" type="presParOf" srcId="{824A310A-F3C9-4D60-8507-BF6F088FD992}" destId="{D36360BA-E03A-4CFE-BEEC-2AA11D86226D}" srcOrd="7" destOrd="0" presId="urn:microsoft.com/office/officeart/2005/8/layout/list1"/>
    <dgm:cxn modelId="{428F87AE-E9A9-4827-842F-FB1A3FFA5A0F}" type="presParOf" srcId="{824A310A-F3C9-4D60-8507-BF6F088FD992}" destId="{E57E3570-5464-4EBA-84DE-35C25E5A33DD}" srcOrd="8" destOrd="0" presId="urn:microsoft.com/office/officeart/2005/8/layout/list1"/>
    <dgm:cxn modelId="{8D66C24F-9C75-46F4-A550-44A4EFA545E7}" type="presParOf" srcId="{E57E3570-5464-4EBA-84DE-35C25E5A33DD}" destId="{0EAE7279-6FE5-423C-A8C6-ABEE4105186D}" srcOrd="0" destOrd="0" presId="urn:microsoft.com/office/officeart/2005/8/layout/list1"/>
    <dgm:cxn modelId="{1350CF3F-A43C-440B-B709-693AD3D4EBF1}" type="presParOf" srcId="{E57E3570-5464-4EBA-84DE-35C25E5A33DD}" destId="{7C1DC09D-57AD-471C-9114-683795E33FA1}" srcOrd="1" destOrd="0" presId="urn:microsoft.com/office/officeart/2005/8/layout/list1"/>
    <dgm:cxn modelId="{C787B0DC-DCC3-4A9E-AA0B-6D1FF8DE2797}" type="presParOf" srcId="{824A310A-F3C9-4D60-8507-BF6F088FD992}" destId="{027FE973-079C-4C05-A1DB-A626FC082106}" srcOrd="9" destOrd="0" presId="urn:microsoft.com/office/officeart/2005/8/layout/list1"/>
    <dgm:cxn modelId="{82767FAC-BA4C-40B1-9DD6-3F50CC0C7A5A}" type="presParOf" srcId="{824A310A-F3C9-4D60-8507-BF6F088FD992}" destId="{8D2F95C4-E388-4D3A-BDF6-A983A3B292FC}" srcOrd="10" destOrd="0" presId="urn:microsoft.com/office/officeart/2005/8/layout/list1"/>
    <dgm:cxn modelId="{1DB116DC-40AA-4F3E-B89E-98A048E4C4D6}" type="presParOf" srcId="{824A310A-F3C9-4D60-8507-BF6F088FD992}" destId="{9DB5625B-BABD-4C58-849B-295D53064C33}" srcOrd="11" destOrd="0" presId="urn:microsoft.com/office/officeart/2005/8/layout/list1"/>
    <dgm:cxn modelId="{1C25CFF0-4981-4D53-B76C-DB5BE6D2F8B3}" type="presParOf" srcId="{824A310A-F3C9-4D60-8507-BF6F088FD992}" destId="{3CD1AC0D-6835-4FE0-858E-965FC9BD7E7B}" srcOrd="12" destOrd="0" presId="urn:microsoft.com/office/officeart/2005/8/layout/list1"/>
    <dgm:cxn modelId="{1898715C-8F38-4097-9613-934F82641AA5}" type="presParOf" srcId="{3CD1AC0D-6835-4FE0-858E-965FC9BD7E7B}" destId="{4686ED52-7690-42BD-84DC-D7F3DB1E98D1}" srcOrd="0" destOrd="0" presId="urn:microsoft.com/office/officeart/2005/8/layout/list1"/>
    <dgm:cxn modelId="{4AC209E7-E7CF-45D9-A392-7EC3AFDB3171}" type="presParOf" srcId="{3CD1AC0D-6835-4FE0-858E-965FC9BD7E7B}" destId="{69D40F64-ECD8-41BA-B9E9-435BEA3E213A}" srcOrd="1" destOrd="0" presId="urn:microsoft.com/office/officeart/2005/8/layout/list1"/>
    <dgm:cxn modelId="{61DB4681-941A-44C2-AE31-3114867B5A1D}" type="presParOf" srcId="{824A310A-F3C9-4D60-8507-BF6F088FD992}" destId="{10FFCF7B-D54E-4C7D-9354-0D5FCEB58A9E}" srcOrd="13" destOrd="0" presId="urn:microsoft.com/office/officeart/2005/8/layout/list1"/>
    <dgm:cxn modelId="{468334F5-3779-4DF5-9674-D0F06298CB10}" type="presParOf" srcId="{824A310A-F3C9-4D60-8507-BF6F088FD992}" destId="{3E05BA25-F12F-43CA-999F-3DDE3606EDB5}" srcOrd="14" destOrd="0" presId="urn:microsoft.com/office/officeart/2005/8/layout/list1"/>
    <dgm:cxn modelId="{B625E666-AA7B-4898-B65F-93842DCEAD01}" type="presParOf" srcId="{824A310A-F3C9-4D60-8507-BF6F088FD992}" destId="{3268EBDE-51F3-40D2-82B3-0E6CA071BC75}" srcOrd="15" destOrd="0" presId="urn:microsoft.com/office/officeart/2005/8/layout/list1"/>
    <dgm:cxn modelId="{C1781C35-E3B0-4435-ACE3-2D255AEDDE77}" type="presParOf" srcId="{824A310A-F3C9-4D60-8507-BF6F088FD992}" destId="{C5E9C737-5FAC-463C-B8BE-3676B813F1D8}" srcOrd="16" destOrd="0" presId="urn:microsoft.com/office/officeart/2005/8/layout/list1"/>
    <dgm:cxn modelId="{57173F62-AC17-40B1-8451-DA9ABA2A367F}" type="presParOf" srcId="{C5E9C737-5FAC-463C-B8BE-3676B813F1D8}" destId="{15F32CA7-B1FC-4CE9-8456-6EF58C18FA55}" srcOrd="0" destOrd="0" presId="urn:microsoft.com/office/officeart/2005/8/layout/list1"/>
    <dgm:cxn modelId="{ACCB0017-AB3D-48A6-9E59-46467E5A8842}" type="presParOf" srcId="{C5E9C737-5FAC-463C-B8BE-3676B813F1D8}" destId="{E0649A91-7157-4991-A967-6CC8F4CA5F4D}" srcOrd="1" destOrd="0" presId="urn:microsoft.com/office/officeart/2005/8/layout/list1"/>
    <dgm:cxn modelId="{0D72B217-4EA6-499D-9B26-845D0E73C317}" type="presParOf" srcId="{824A310A-F3C9-4D60-8507-BF6F088FD992}" destId="{265D2C09-2694-4E25-95A5-0988956E6FF0}" srcOrd="17" destOrd="0" presId="urn:microsoft.com/office/officeart/2005/8/layout/list1"/>
    <dgm:cxn modelId="{A592DDC4-76BF-4404-8243-C12AAF175533}" type="presParOf" srcId="{824A310A-F3C9-4D60-8507-BF6F088FD992}" destId="{9CC214D5-26AC-4FAE-B840-7DF74FCA1E8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0A3F5D-C7A6-4066-B4A1-410998571C9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472FDC-836C-4992-B925-F3494932A7C5}">
      <dgm:prSet custT="1"/>
      <dgm:spPr>
        <a:solidFill>
          <a:srgbClr val="0066CC"/>
        </a:solidFill>
      </dgm:spPr>
      <dgm:t>
        <a:bodyPr/>
        <a:lstStyle/>
        <a:p>
          <a:r>
            <a:rPr lang="en-US" sz="3600" dirty="0"/>
            <a:t>The Ministry of Health and Department of Health Narok County to plan </a:t>
          </a:r>
        </a:p>
      </dgm:t>
    </dgm:pt>
    <dgm:pt modelId="{FEA869D9-851C-4F2F-BCD1-E15628152540}" type="parTrans" cxnId="{D789846B-4FAC-434D-B873-95211DAD6DD5}">
      <dgm:prSet/>
      <dgm:spPr/>
      <dgm:t>
        <a:bodyPr/>
        <a:lstStyle/>
        <a:p>
          <a:endParaRPr lang="en-US" sz="1800"/>
        </a:p>
      </dgm:t>
    </dgm:pt>
    <dgm:pt modelId="{F60E083D-FB4C-4778-9337-34B22E073E0B}" type="sibTrans" cxnId="{D789846B-4FAC-434D-B873-95211DAD6DD5}">
      <dgm:prSet/>
      <dgm:spPr/>
      <dgm:t>
        <a:bodyPr/>
        <a:lstStyle/>
        <a:p>
          <a:endParaRPr lang="en-US" sz="1800"/>
        </a:p>
      </dgm:t>
    </dgm:pt>
    <dgm:pt modelId="{DCFB48E8-A0A3-4F22-963B-70372A1DEC79}">
      <dgm:prSet custT="1"/>
      <dgm:spPr/>
      <dgm:t>
        <a:bodyPr/>
        <a:lstStyle/>
        <a:p>
          <a:r>
            <a:rPr lang="en-US" sz="3600" dirty="0"/>
            <a:t>Rolling out Mass Drug Administration (MDA) at the community level to reduce prevalence</a:t>
          </a:r>
        </a:p>
      </dgm:t>
    </dgm:pt>
    <dgm:pt modelId="{978C57B0-5166-486B-970F-B1B1049472C1}" type="parTrans" cxnId="{F339B428-EC5C-4331-9510-5B79148D86BE}">
      <dgm:prSet/>
      <dgm:spPr/>
      <dgm:t>
        <a:bodyPr/>
        <a:lstStyle/>
        <a:p>
          <a:endParaRPr lang="en-US" sz="1800"/>
        </a:p>
      </dgm:t>
    </dgm:pt>
    <dgm:pt modelId="{CBE7D494-4009-44E5-BF5C-7042284B4FBC}" type="sibTrans" cxnId="{F339B428-EC5C-4331-9510-5B79148D86BE}">
      <dgm:prSet/>
      <dgm:spPr/>
      <dgm:t>
        <a:bodyPr/>
        <a:lstStyle/>
        <a:p>
          <a:endParaRPr lang="en-US" sz="1800"/>
        </a:p>
      </dgm:t>
    </dgm:pt>
    <dgm:pt modelId="{87F0BCAC-5FEC-4ED3-A678-E72BC82C536F}">
      <dgm:prSet custT="1"/>
      <dgm:spPr>
        <a:solidFill>
          <a:srgbClr val="0066CC"/>
        </a:solidFill>
      </dgm:spPr>
      <dgm:t>
        <a:bodyPr/>
        <a:lstStyle/>
        <a:p>
          <a:r>
            <a:rPr lang="en-US" sz="3600" dirty="0"/>
            <a:t>A multi-faceted approach by Narok County Department of Health and the Department of Education </a:t>
          </a:r>
        </a:p>
      </dgm:t>
    </dgm:pt>
    <dgm:pt modelId="{29D98F51-D788-492F-B3AD-C560AD72063F}" type="parTrans" cxnId="{E33DEE87-9CA3-4099-AABA-DB8ABA53DD63}">
      <dgm:prSet/>
      <dgm:spPr/>
      <dgm:t>
        <a:bodyPr/>
        <a:lstStyle/>
        <a:p>
          <a:endParaRPr lang="en-US" sz="1800"/>
        </a:p>
      </dgm:t>
    </dgm:pt>
    <dgm:pt modelId="{FE06F741-1322-44FF-A58F-D2C2C9A91674}" type="sibTrans" cxnId="{E33DEE87-9CA3-4099-AABA-DB8ABA53DD63}">
      <dgm:prSet/>
      <dgm:spPr/>
      <dgm:t>
        <a:bodyPr/>
        <a:lstStyle/>
        <a:p>
          <a:endParaRPr lang="en-US" sz="1800"/>
        </a:p>
      </dgm:t>
    </dgm:pt>
    <dgm:pt modelId="{2E8ED918-D29F-442B-B5D3-E143547052A0}">
      <dgm:prSet custT="1"/>
      <dgm:spPr/>
      <dgm:t>
        <a:bodyPr/>
        <a:lstStyle/>
        <a:p>
          <a:r>
            <a:rPr lang="en-US" sz="3600" dirty="0"/>
            <a:t>Implementing  continuous deworming programs in health facilities and schools post-MDA</a:t>
          </a:r>
        </a:p>
      </dgm:t>
    </dgm:pt>
    <dgm:pt modelId="{1535F5CD-9A94-4DDF-B869-169AB04BD1F8}" type="parTrans" cxnId="{D736AE69-E20B-4161-BD28-983A348663B3}">
      <dgm:prSet/>
      <dgm:spPr/>
      <dgm:t>
        <a:bodyPr/>
        <a:lstStyle/>
        <a:p>
          <a:endParaRPr lang="en-US" sz="1800"/>
        </a:p>
      </dgm:t>
    </dgm:pt>
    <dgm:pt modelId="{C7397768-7319-4689-810D-4E9E2A87B272}" type="sibTrans" cxnId="{D736AE69-E20B-4161-BD28-983A348663B3}">
      <dgm:prSet/>
      <dgm:spPr/>
      <dgm:t>
        <a:bodyPr/>
        <a:lstStyle/>
        <a:p>
          <a:endParaRPr lang="en-US" sz="1800"/>
        </a:p>
      </dgm:t>
    </dgm:pt>
    <dgm:pt modelId="{845820D0-D9BC-4895-A23E-887307CD33ED}">
      <dgm:prSet custT="1"/>
      <dgm:spPr/>
      <dgm:t>
        <a:bodyPr/>
        <a:lstStyle/>
        <a:p>
          <a:r>
            <a:rPr lang="en-US" sz="3600" dirty="0"/>
            <a:t>Promoting school attendance </a:t>
          </a:r>
        </a:p>
      </dgm:t>
    </dgm:pt>
    <dgm:pt modelId="{F9A42117-4D67-42E9-B6BE-AF91C15EF396}" type="parTrans" cxnId="{BA732359-C1B4-4DAA-8070-07A6ED48BF9D}">
      <dgm:prSet/>
      <dgm:spPr/>
      <dgm:t>
        <a:bodyPr/>
        <a:lstStyle/>
        <a:p>
          <a:endParaRPr lang="en-US" sz="1800"/>
        </a:p>
      </dgm:t>
    </dgm:pt>
    <dgm:pt modelId="{035C7433-DCB3-4F06-B33C-0AC480A73C2F}" type="sibTrans" cxnId="{BA732359-C1B4-4DAA-8070-07A6ED48BF9D}">
      <dgm:prSet/>
      <dgm:spPr/>
      <dgm:t>
        <a:bodyPr/>
        <a:lstStyle/>
        <a:p>
          <a:endParaRPr lang="en-US" sz="1800"/>
        </a:p>
      </dgm:t>
    </dgm:pt>
    <dgm:pt modelId="{FC4A5AB6-72B2-4692-86DE-E2E497B31AE1}">
      <dgm:prSet custT="1"/>
      <dgm:spPr>
        <a:solidFill>
          <a:srgbClr val="0066CC"/>
        </a:solidFill>
      </dgm:spPr>
      <dgm:t>
        <a:bodyPr/>
        <a:lstStyle/>
        <a:p>
          <a:r>
            <a:rPr lang="en-US" sz="3600" dirty="0"/>
            <a:t>Department of Health Narok County to promote community engagement </a:t>
          </a:r>
        </a:p>
      </dgm:t>
    </dgm:pt>
    <dgm:pt modelId="{B3084C75-4111-4E13-8B32-14B7EB4D014D}" type="parTrans" cxnId="{855AB22D-CF4C-426A-9F83-42DBF557A450}">
      <dgm:prSet/>
      <dgm:spPr/>
      <dgm:t>
        <a:bodyPr/>
        <a:lstStyle/>
        <a:p>
          <a:endParaRPr lang="en-US" sz="1800"/>
        </a:p>
      </dgm:t>
    </dgm:pt>
    <dgm:pt modelId="{BEE6A295-60D7-42BA-8E55-521FA843A2BC}" type="sibTrans" cxnId="{855AB22D-CF4C-426A-9F83-42DBF557A450}">
      <dgm:prSet/>
      <dgm:spPr/>
      <dgm:t>
        <a:bodyPr/>
        <a:lstStyle/>
        <a:p>
          <a:endParaRPr lang="en-US" sz="1800"/>
        </a:p>
      </dgm:t>
    </dgm:pt>
    <dgm:pt modelId="{415C4023-1FF7-46FD-99DC-EC62DC6381A7}">
      <dgm:prSet custT="1"/>
      <dgm:spPr/>
      <dgm:t>
        <a:bodyPr/>
        <a:lstStyle/>
        <a:p>
          <a:r>
            <a:rPr lang="en-US" sz="3600" dirty="0"/>
            <a:t>By creating awareness about STH infections, prevention and control.</a:t>
          </a:r>
        </a:p>
      </dgm:t>
    </dgm:pt>
    <dgm:pt modelId="{74A8A036-1DAB-459F-8375-F0013C18C550}" type="parTrans" cxnId="{6C729FA0-97FF-4C6E-A24A-2E37C592B987}">
      <dgm:prSet/>
      <dgm:spPr/>
      <dgm:t>
        <a:bodyPr/>
        <a:lstStyle/>
        <a:p>
          <a:endParaRPr lang="en-US" sz="1800"/>
        </a:p>
      </dgm:t>
    </dgm:pt>
    <dgm:pt modelId="{118D6EEC-7210-47A5-A235-B4DACFE95B58}" type="sibTrans" cxnId="{6C729FA0-97FF-4C6E-A24A-2E37C592B987}">
      <dgm:prSet/>
      <dgm:spPr/>
      <dgm:t>
        <a:bodyPr/>
        <a:lstStyle/>
        <a:p>
          <a:endParaRPr lang="en-US" sz="1800"/>
        </a:p>
      </dgm:t>
    </dgm:pt>
    <dgm:pt modelId="{3FC87A05-4250-458B-A37B-3EB546200C9B}">
      <dgm:prSet custT="1"/>
      <dgm:spPr/>
      <dgm:t>
        <a:bodyPr/>
        <a:lstStyle/>
        <a:p>
          <a:r>
            <a:rPr lang="en-US" sz="3600" dirty="0"/>
            <a:t>Emphasizing the importance of good hygiene practices and use of sanitation facilities </a:t>
          </a:r>
        </a:p>
      </dgm:t>
    </dgm:pt>
    <dgm:pt modelId="{58F6EF8C-7DDC-4820-926D-10FEEA4A5AF9}" type="parTrans" cxnId="{67149D4E-86A3-434A-98D6-38F8A6B792D6}">
      <dgm:prSet/>
      <dgm:spPr/>
      <dgm:t>
        <a:bodyPr/>
        <a:lstStyle/>
        <a:p>
          <a:endParaRPr lang="en-US" sz="1800"/>
        </a:p>
      </dgm:t>
    </dgm:pt>
    <dgm:pt modelId="{7FF064EE-AB3D-4833-96D9-AC4E232ECE5F}" type="sibTrans" cxnId="{67149D4E-86A3-434A-98D6-38F8A6B792D6}">
      <dgm:prSet/>
      <dgm:spPr/>
      <dgm:t>
        <a:bodyPr/>
        <a:lstStyle/>
        <a:p>
          <a:endParaRPr lang="en-US" sz="1800"/>
        </a:p>
      </dgm:t>
    </dgm:pt>
    <dgm:pt modelId="{C8085A6A-FE21-4CE5-9B82-F2BF1C1D6264}" type="pres">
      <dgm:prSet presAssocID="{AE0A3F5D-C7A6-4066-B4A1-410998571C96}" presName="Name0" presStyleCnt="0">
        <dgm:presLayoutVars>
          <dgm:dir/>
          <dgm:animLvl val="lvl"/>
          <dgm:resizeHandles val="exact"/>
        </dgm:presLayoutVars>
      </dgm:prSet>
      <dgm:spPr/>
    </dgm:pt>
    <dgm:pt modelId="{3A635143-D3E3-4355-89DE-A4810B197A77}" type="pres">
      <dgm:prSet presAssocID="{73472FDC-836C-4992-B925-F3494932A7C5}" presName="linNode" presStyleCnt="0"/>
      <dgm:spPr/>
    </dgm:pt>
    <dgm:pt modelId="{EE65673C-CBF0-4A82-A234-7F72280D8065}" type="pres">
      <dgm:prSet presAssocID="{73472FDC-836C-4992-B925-F3494932A7C5}" presName="parentText" presStyleLbl="node1" presStyleIdx="0" presStyleCnt="3" custLinFactNeighborX="51" custLinFactNeighborY="986">
        <dgm:presLayoutVars>
          <dgm:chMax val="1"/>
          <dgm:bulletEnabled val="1"/>
        </dgm:presLayoutVars>
      </dgm:prSet>
      <dgm:spPr/>
    </dgm:pt>
    <dgm:pt modelId="{A5BA0B8F-9D02-4167-9FAF-CEF922702868}" type="pres">
      <dgm:prSet presAssocID="{73472FDC-836C-4992-B925-F3494932A7C5}" presName="descendantText" presStyleLbl="alignAccFollowNode1" presStyleIdx="0" presStyleCnt="3">
        <dgm:presLayoutVars>
          <dgm:bulletEnabled val="1"/>
        </dgm:presLayoutVars>
      </dgm:prSet>
      <dgm:spPr/>
    </dgm:pt>
    <dgm:pt modelId="{CB5C60D7-B445-491B-B56D-2303BA43C3D1}" type="pres">
      <dgm:prSet presAssocID="{F60E083D-FB4C-4778-9337-34B22E073E0B}" presName="sp" presStyleCnt="0"/>
      <dgm:spPr/>
    </dgm:pt>
    <dgm:pt modelId="{7182622E-74B3-4B1C-8C4C-44222A5D46F2}" type="pres">
      <dgm:prSet presAssocID="{87F0BCAC-5FEC-4ED3-A678-E72BC82C536F}" presName="linNode" presStyleCnt="0"/>
      <dgm:spPr/>
    </dgm:pt>
    <dgm:pt modelId="{47323FD3-D0C4-414B-B4AC-9B05C7619B2A}" type="pres">
      <dgm:prSet presAssocID="{87F0BCAC-5FEC-4ED3-A678-E72BC82C536F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4D23455-9EB5-4112-87FF-5A4490E19995}" type="pres">
      <dgm:prSet presAssocID="{87F0BCAC-5FEC-4ED3-A678-E72BC82C536F}" presName="descendantText" presStyleLbl="alignAccFollowNode1" presStyleIdx="1" presStyleCnt="3" custScaleX="100130" custScaleY="136810">
        <dgm:presLayoutVars>
          <dgm:bulletEnabled val="1"/>
        </dgm:presLayoutVars>
      </dgm:prSet>
      <dgm:spPr/>
    </dgm:pt>
    <dgm:pt modelId="{04B99E08-0B41-4C12-97E5-BA00D408F9B4}" type="pres">
      <dgm:prSet presAssocID="{FE06F741-1322-44FF-A58F-D2C2C9A91674}" presName="sp" presStyleCnt="0"/>
      <dgm:spPr/>
    </dgm:pt>
    <dgm:pt modelId="{0774DF29-7FF6-4A58-A17E-7740C61307CF}" type="pres">
      <dgm:prSet presAssocID="{FC4A5AB6-72B2-4692-86DE-E2E497B31AE1}" presName="linNode" presStyleCnt="0"/>
      <dgm:spPr/>
    </dgm:pt>
    <dgm:pt modelId="{CDEE3809-7587-45E4-BA85-06BF041D3034}" type="pres">
      <dgm:prSet presAssocID="{FC4A5AB6-72B2-4692-86DE-E2E497B31AE1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D0A00138-750E-43F3-B54F-008618EB94EE}" type="pres">
      <dgm:prSet presAssocID="{FC4A5AB6-72B2-4692-86DE-E2E497B31AE1}" presName="descendantText" presStyleLbl="alignAccFollowNode1" presStyleIdx="2" presStyleCnt="3" custScaleX="97858" custScaleY="121353">
        <dgm:presLayoutVars>
          <dgm:bulletEnabled val="1"/>
        </dgm:presLayoutVars>
      </dgm:prSet>
      <dgm:spPr/>
    </dgm:pt>
  </dgm:ptLst>
  <dgm:cxnLst>
    <dgm:cxn modelId="{566A2C17-0A92-42CC-A9E0-4D552B1E83E1}" type="presOf" srcId="{DCFB48E8-A0A3-4F22-963B-70372A1DEC79}" destId="{A5BA0B8F-9D02-4167-9FAF-CEF922702868}" srcOrd="0" destOrd="0" presId="urn:microsoft.com/office/officeart/2005/8/layout/vList5"/>
    <dgm:cxn modelId="{F339B428-EC5C-4331-9510-5B79148D86BE}" srcId="{73472FDC-836C-4992-B925-F3494932A7C5}" destId="{DCFB48E8-A0A3-4F22-963B-70372A1DEC79}" srcOrd="0" destOrd="0" parTransId="{978C57B0-5166-486B-970F-B1B1049472C1}" sibTransId="{CBE7D494-4009-44E5-BF5C-7042284B4FBC}"/>
    <dgm:cxn modelId="{9628CC28-BFD6-4DD3-92FC-4269CB24885D}" type="presOf" srcId="{FC4A5AB6-72B2-4692-86DE-E2E497B31AE1}" destId="{CDEE3809-7587-45E4-BA85-06BF041D3034}" srcOrd="0" destOrd="0" presId="urn:microsoft.com/office/officeart/2005/8/layout/vList5"/>
    <dgm:cxn modelId="{855AB22D-CF4C-426A-9F83-42DBF557A450}" srcId="{AE0A3F5D-C7A6-4066-B4A1-410998571C96}" destId="{FC4A5AB6-72B2-4692-86DE-E2E497B31AE1}" srcOrd="2" destOrd="0" parTransId="{B3084C75-4111-4E13-8B32-14B7EB4D014D}" sibTransId="{BEE6A295-60D7-42BA-8E55-521FA843A2BC}"/>
    <dgm:cxn modelId="{2F2ACC66-29F0-4AF7-B554-6B418B9C6128}" type="presOf" srcId="{87F0BCAC-5FEC-4ED3-A678-E72BC82C536F}" destId="{47323FD3-D0C4-414B-B4AC-9B05C7619B2A}" srcOrd="0" destOrd="0" presId="urn:microsoft.com/office/officeart/2005/8/layout/vList5"/>
    <dgm:cxn modelId="{D736AE69-E20B-4161-BD28-983A348663B3}" srcId="{87F0BCAC-5FEC-4ED3-A678-E72BC82C536F}" destId="{2E8ED918-D29F-442B-B5D3-E143547052A0}" srcOrd="0" destOrd="0" parTransId="{1535F5CD-9A94-4DDF-B869-169AB04BD1F8}" sibTransId="{C7397768-7319-4689-810D-4E9E2A87B272}"/>
    <dgm:cxn modelId="{D789846B-4FAC-434D-B873-95211DAD6DD5}" srcId="{AE0A3F5D-C7A6-4066-B4A1-410998571C96}" destId="{73472FDC-836C-4992-B925-F3494932A7C5}" srcOrd="0" destOrd="0" parTransId="{FEA869D9-851C-4F2F-BCD1-E15628152540}" sibTransId="{F60E083D-FB4C-4778-9337-34B22E073E0B}"/>
    <dgm:cxn modelId="{67149D4E-86A3-434A-98D6-38F8A6B792D6}" srcId="{FC4A5AB6-72B2-4692-86DE-E2E497B31AE1}" destId="{3FC87A05-4250-458B-A37B-3EB546200C9B}" srcOrd="1" destOrd="0" parTransId="{58F6EF8C-7DDC-4820-926D-10FEEA4A5AF9}" sibTransId="{7FF064EE-AB3D-4833-96D9-AC4E232ECE5F}"/>
    <dgm:cxn modelId="{A6360C76-0825-4B0A-B08D-0747C880D7CF}" type="presOf" srcId="{3FC87A05-4250-458B-A37B-3EB546200C9B}" destId="{D0A00138-750E-43F3-B54F-008618EB94EE}" srcOrd="0" destOrd="1" presId="urn:microsoft.com/office/officeart/2005/8/layout/vList5"/>
    <dgm:cxn modelId="{BA732359-C1B4-4DAA-8070-07A6ED48BF9D}" srcId="{87F0BCAC-5FEC-4ED3-A678-E72BC82C536F}" destId="{845820D0-D9BC-4895-A23E-887307CD33ED}" srcOrd="1" destOrd="0" parTransId="{F9A42117-4D67-42E9-B6BE-AF91C15EF396}" sibTransId="{035C7433-DCB3-4F06-B33C-0AC480A73C2F}"/>
    <dgm:cxn modelId="{E33DEE87-9CA3-4099-AABA-DB8ABA53DD63}" srcId="{AE0A3F5D-C7A6-4066-B4A1-410998571C96}" destId="{87F0BCAC-5FEC-4ED3-A678-E72BC82C536F}" srcOrd="1" destOrd="0" parTransId="{29D98F51-D788-492F-B3AD-C560AD72063F}" sibTransId="{FE06F741-1322-44FF-A58F-D2C2C9A91674}"/>
    <dgm:cxn modelId="{6C729FA0-97FF-4C6E-A24A-2E37C592B987}" srcId="{FC4A5AB6-72B2-4692-86DE-E2E497B31AE1}" destId="{415C4023-1FF7-46FD-99DC-EC62DC6381A7}" srcOrd="0" destOrd="0" parTransId="{74A8A036-1DAB-459F-8375-F0013C18C550}" sibTransId="{118D6EEC-7210-47A5-A235-B4DACFE95B58}"/>
    <dgm:cxn modelId="{59457BCF-AC1E-4EDD-9758-CC12B6E37C03}" type="presOf" srcId="{73472FDC-836C-4992-B925-F3494932A7C5}" destId="{EE65673C-CBF0-4A82-A234-7F72280D8065}" srcOrd="0" destOrd="0" presId="urn:microsoft.com/office/officeart/2005/8/layout/vList5"/>
    <dgm:cxn modelId="{CAEAAAD3-0C90-480D-904A-E6367ABAD3BD}" type="presOf" srcId="{2E8ED918-D29F-442B-B5D3-E143547052A0}" destId="{54D23455-9EB5-4112-87FF-5A4490E19995}" srcOrd="0" destOrd="0" presId="urn:microsoft.com/office/officeart/2005/8/layout/vList5"/>
    <dgm:cxn modelId="{9EE553EC-1B6D-4CF4-A83F-E7A049944A9B}" type="presOf" srcId="{845820D0-D9BC-4895-A23E-887307CD33ED}" destId="{54D23455-9EB5-4112-87FF-5A4490E19995}" srcOrd="0" destOrd="1" presId="urn:microsoft.com/office/officeart/2005/8/layout/vList5"/>
    <dgm:cxn modelId="{10BF7FF3-43B4-4BEE-BB29-318993A8B215}" type="presOf" srcId="{AE0A3F5D-C7A6-4066-B4A1-410998571C96}" destId="{C8085A6A-FE21-4CE5-9B82-F2BF1C1D6264}" srcOrd="0" destOrd="0" presId="urn:microsoft.com/office/officeart/2005/8/layout/vList5"/>
    <dgm:cxn modelId="{23F4DCFF-3DCA-4C82-9E97-D7703BEDC8E7}" type="presOf" srcId="{415C4023-1FF7-46FD-99DC-EC62DC6381A7}" destId="{D0A00138-750E-43F3-B54F-008618EB94EE}" srcOrd="0" destOrd="0" presId="urn:microsoft.com/office/officeart/2005/8/layout/vList5"/>
    <dgm:cxn modelId="{6917971C-3AF7-438D-B2C6-EE662EE05B67}" type="presParOf" srcId="{C8085A6A-FE21-4CE5-9B82-F2BF1C1D6264}" destId="{3A635143-D3E3-4355-89DE-A4810B197A77}" srcOrd="0" destOrd="0" presId="urn:microsoft.com/office/officeart/2005/8/layout/vList5"/>
    <dgm:cxn modelId="{647F55D0-0BE1-45FA-BEA4-F7DD28C41B52}" type="presParOf" srcId="{3A635143-D3E3-4355-89DE-A4810B197A77}" destId="{EE65673C-CBF0-4A82-A234-7F72280D8065}" srcOrd="0" destOrd="0" presId="urn:microsoft.com/office/officeart/2005/8/layout/vList5"/>
    <dgm:cxn modelId="{FD9A04A8-C0D5-4988-AA2A-B8C8E4B184CA}" type="presParOf" srcId="{3A635143-D3E3-4355-89DE-A4810B197A77}" destId="{A5BA0B8F-9D02-4167-9FAF-CEF922702868}" srcOrd="1" destOrd="0" presId="urn:microsoft.com/office/officeart/2005/8/layout/vList5"/>
    <dgm:cxn modelId="{CD5CE404-C1BC-4B7D-819F-7685EC8D4E2E}" type="presParOf" srcId="{C8085A6A-FE21-4CE5-9B82-F2BF1C1D6264}" destId="{CB5C60D7-B445-491B-B56D-2303BA43C3D1}" srcOrd="1" destOrd="0" presId="urn:microsoft.com/office/officeart/2005/8/layout/vList5"/>
    <dgm:cxn modelId="{8CEBE0ED-8339-49FF-A510-566572C016D1}" type="presParOf" srcId="{C8085A6A-FE21-4CE5-9B82-F2BF1C1D6264}" destId="{7182622E-74B3-4B1C-8C4C-44222A5D46F2}" srcOrd="2" destOrd="0" presId="urn:microsoft.com/office/officeart/2005/8/layout/vList5"/>
    <dgm:cxn modelId="{1D916817-2250-4433-B106-D05C5D5FF7F4}" type="presParOf" srcId="{7182622E-74B3-4B1C-8C4C-44222A5D46F2}" destId="{47323FD3-D0C4-414B-B4AC-9B05C7619B2A}" srcOrd="0" destOrd="0" presId="urn:microsoft.com/office/officeart/2005/8/layout/vList5"/>
    <dgm:cxn modelId="{CDAD382D-CE33-48A7-97B9-08DA1FC1BE9D}" type="presParOf" srcId="{7182622E-74B3-4B1C-8C4C-44222A5D46F2}" destId="{54D23455-9EB5-4112-87FF-5A4490E19995}" srcOrd="1" destOrd="0" presId="urn:microsoft.com/office/officeart/2005/8/layout/vList5"/>
    <dgm:cxn modelId="{A0CA38EA-4CA3-4197-ACBA-82B6302F490B}" type="presParOf" srcId="{C8085A6A-FE21-4CE5-9B82-F2BF1C1D6264}" destId="{04B99E08-0B41-4C12-97E5-BA00D408F9B4}" srcOrd="3" destOrd="0" presId="urn:microsoft.com/office/officeart/2005/8/layout/vList5"/>
    <dgm:cxn modelId="{7E1C66A0-60F6-42A8-B20D-EEE91B85E8DB}" type="presParOf" srcId="{C8085A6A-FE21-4CE5-9B82-F2BF1C1D6264}" destId="{0774DF29-7FF6-4A58-A17E-7740C61307CF}" srcOrd="4" destOrd="0" presId="urn:microsoft.com/office/officeart/2005/8/layout/vList5"/>
    <dgm:cxn modelId="{EEE0305D-B2CD-4FAC-AC0C-3021E40ECF7D}" type="presParOf" srcId="{0774DF29-7FF6-4A58-A17E-7740C61307CF}" destId="{CDEE3809-7587-45E4-BA85-06BF041D3034}" srcOrd="0" destOrd="0" presId="urn:microsoft.com/office/officeart/2005/8/layout/vList5"/>
    <dgm:cxn modelId="{D7EB8349-2CBC-4D59-92B5-0DECC42D32F1}" type="presParOf" srcId="{0774DF29-7FF6-4A58-A17E-7740C61307CF}" destId="{D0A00138-750E-43F3-B54F-008618EB94E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A72A9-195D-4B55-8FAD-28C875D5D36E}">
      <dsp:nvSpPr>
        <dsp:cNvPr id="0" name=""/>
        <dsp:cNvSpPr/>
      </dsp:nvSpPr>
      <dsp:spPr>
        <a:xfrm>
          <a:off x="0" y="723891"/>
          <a:ext cx="4321643" cy="27442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6A3055-29B7-4C9C-8E47-E312FE92C3D5}">
      <dsp:nvSpPr>
        <dsp:cNvPr id="0" name=""/>
        <dsp:cNvSpPr/>
      </dsp:nvSpPr>
      <dsp:spPr>
        <a:xfrm>
          <a:off x="480182" y="1180064"/>
          <a:ext cx="4321643" cy="27442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To determine the prevalence of soil-transmitted helminth among children below 14 years of age in Trans Mara East and Trans Mara West sub-counties</a:t>
          </a:r>
        </a:p>
      </dsp:txBody>
      <dsp:txXfrm>
        <a:off x="560558" y="1260440"/>
        <a:ext cx="4160891" cy="2583491"/>
      </dsp:txXfrm>
    </dsp:sp>
    <dsp:sp modelId="{68FADF0D-D2A2-47F4-BCE2-502F3ED26B1C}">
      <dsp:nvSpPr>
        <dsp:cNvPr id="0" name=""/>
        <dsp:cNvSpPr/>
      </dsp:nvSpPr>
      <dsp:spPr>
        <a:xfrm>
          <a:off x="5282009" y="723891"/>
          <a:ext cx="4321643" cy="27442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C7BE9D-CC0C-4772-98B0-F9085E63BEB3}">
      <dsp:nvSpPr>
        <dsp:cNvPr id="0" name=""/>
        <dsp:cNvSpPr/>
      </dsp:nvSpPr>
      <dsp:spPr>
        <a:xfrm>
          <a:off x="5762191" y="1180064"/>
          <a:ext cx="4321643" cy="27442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To determine the infection intensity of soil-transmitted helminths among children below 14 years of age in Trans Mara East and Trans Mara West Sub-counties</a:t>
          </a:r>
        </a:p>
      </dsp:txBody>
      <dsp:txXfrm>
        <a:off x="5842567" y="1260440"/>
        <a:ext cx="4160891" cy="2583491"/>
      </dsp:txXfrm>
    </dsp:sp>
    <dsp:sp modelId="{AC354F1D-EB71-419A-BA39-F4300D03FBC9}">
      <dsp:nvSpPr>
        <dsp:cNvPr id="0" name=""/>
        <dsp:cNvSpPr/>
      </dsp:nvSpPr>
      <dsp:spPr>
        <a:xfrm>
          <a:off x="10564018" y="723891"/>
          <a:ext cx="4321643" cy="27442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345C30-CA94-4F28-908E-05223E401216}">
      <dsp:nvSpPr>
        <dsp:cNvPr id="0" name=""/>
        <dsp:cNvSpPr/>
      </dsp:nvSpPr>
      <dsp:spPr>
        <a:xfrm>
          <a:off x="11044201" y="1180064"/>
          <a:ext cx="4321643" cy="27442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To determine factors associated with soil-transmitted helminth infections among children below 14 years of age in Trans Mara East and Trans Mara West Sub-counties</a:t>
          </a:r>
          <a:r>
            <a:rPr lang="en-US" sz="2000" kern="1200" dirty="0"/>
            <a:t>.</a:t>
          </a:r>
        </a:p>
      </dsp:txBody>
      <dsp:txXfrm>
        <a:off x="11124577" y="1260440"/>
        <a:ext cx="4160891" cy="25834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40EC70-9DC4-491E-916D-AFA8B41370E2}">
      <dsp:nvSpPr>
        <dsp:cNvPr id="0" name=""/>
        <dsp:cNvSpPr/>
      </dsp:nvSpPr>
      <dsp:spPr>
        <a:xfrm>
          <a:off x="0" y="318153"/>
          <a:ext cx="12560958" cy="92925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4870" tIns="416560" rIns="97487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Narok County-Transmara East and Transmara West Sub-Counties   </a:t>
          </a:r>
        </a:p>
      </dsp:txBody>
      <dsp:txXfrm>
        <a:off x="0" y="318153"/>
        <a:ext cx="12560958" cy="929250"/>
      </dsp:txXfrm>
    </dsp:sp>
    <dsp:sp modelId="{B257E030-419A-49D0-BD7C-6EA41C99B5B4}">
      <dsp:nvSpPr>
        <dsp:cNvPr id="0" name=""/>
        <dsp:cNvSpPr/>
      </dsp:nvSpPr>
      <dsp:spPr>
        <a:xfrm>
          <a:off x="628047" y="0"/>
          <a:ext cx="8792670" cy="590400"/>
        </a:xfrm>
        <a:prstGeom prst="roundRect">
          <a:avLst/>
        </a:prstGeom>
        <a:solidFill>
          <a:srgbClr val="0066CC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342" tIns="0" rIns="33234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Study Site</a:t>
          </a:r>
          <a:endParaRPr lang="en-US" sz="2400" kern="1200" dirty="0"/>
        </a:p>
      </dsp:txBody>
      <dsp:txXfrm>
        <a:off x="656868" y="28821"/>
        <a:ext cx="8735028" cy="532758"/>
      </dsp:txXfrm>
    </dsp:sp>
    <dsp:sp modelId="{1F693922-D7F2-4C55-B186-8A25356F42F7}">
      <dsp:nvSpPr>
        <dsp:cNvPr id="0" name=""/>
        <dsp:cNvSpPr/>
      </dsp:nvSpPr>
      <dsp:spPr>
        <a:xfrm>
          <a:off x="0" y="3016858"/>
          <a:ext cx="12560958" cy="1260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4870" tIns="416560" rIns="97487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Children below 14 years of age who had been living in the study area for at least six months to the interview date</a:t>
          </a:r>
          <a:endParaRPr lang="en-US" sz="2400" kern="1200" dirty="0"/>
        </a:p>
      </dsp:txBody>
      <dsp:txXfrm>
        <a:off x="0" y="3016858"/>
        <a:ext cx="12560958" cy="1260000"/>
      </dsp:txXfrm>
    </dsp:sp>
    <dsp:sp modelId="{882945AD-B254-497A-A19A-B3241BB14DCC}">
      <dsp:nvSpPr>
        <dsp:cNvPr id="0" name=""/>
        <dsp:cNvSpPr/>
      </dsp:nvSpPr>
      <dsp:spPr>
        <a:xfrm>
          <a:off x="601977" y="2655779"/>
          <a:ext cx="8564676" cy="590400"/>
        </a:xfrm>
        <a:prstGeom prst="roundRect">
          <a:avLst/>
        </a:prstGeom>
        <a:solidFill>
          <a:srgbClr val="0066CC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342" tIns="0" rIns="33234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Study population </a:t>
          </a:r>
          <a:endParaRPr lang="en-US" sz="2400" kern="1200" dirty="0"/>
        </a:p>
      </dsp:txBody>
      <dsp:txXfrm>
        <a:off x="630798" y="2684600"/>
        <a:ext cx="8507034" cy="532758"/>
      </dsp:txXfrm>
    </dsp:sp>
    <dsp:sp modelId="{8D2F95C4-E388-4D3A-BDF6-A983A3B292FC}">
      <dsp:nvSpPr>
        <dsp:cNvPr id="0" name=""/>
        <dsp:cNvSpPr/>
      </dsp:nvSpPr>
      <dsp:spPr>
        <a:xfrm>
          <a:off x="0" y="4408129"/>
          <a:ext cx="12560958" cy="92925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4870" tIns="416560" rIns="97487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Eligible children who gave their assent and whose parent/guardian gave consent </a:t>
          </a:r>
          <a:endParaRPr lang="en-US" sz="2400" kern="1200" dirty="0"/>
        </a:p>
      </dsp:txBody>
      <dsp:txXfrm>
        <a:off x="0" y="4408129"/>
        <a:ext cx="12560958" cy="929250"/>
      </dsp:txXfrm>
    </dsp:sp>
    <dsp:sp modelId="{7C1DC09D-57AD-471C-9114-683795E33FA1}">
      <dsp:nvSpPr>
        <dsp:cNvPr id="0" name=""/>
        <dsp:cNvSpPr/>
      </dsp:nvSpPr>
      <dsp:spPr>
        <a:xfrm>
          <a:off x="507600" y="4289063"/>
          <a:ext cx="8792670" cy="590400"/>
        </a:xfrm>
        <a:prstGeom prst="roundRect">
          <a:avLst/>
        </a:prstGeom>
        <a:solidFill>
          <a:srgbClr val="0066CC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342" tIns="0" rIns="33234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Inclusion</a:t>
          </a:r>
          <a:endParaRPr lang="en-US" sz="2400" kern="1200" dirty="0"/>
        </a:p>
      </dsp:txBody>
      <dsp:txXfrm>
        <a:off x="536421" y="4317884"/>
        <a:ext cx="8735028" cy="532758"/>
      </dsp:txXfrm>
    </dsp:sp>
    <dsp:sp modelId="{3E05BA25-F12F-43CA-999F-3DDE3606EDB5}">
      <dsp:nvSpPr>
        <dsp:cNvPr id="0" name=""/>
        <dsp:cNvSpPr/>
      </dsp:nvSpPr>
      <dsp:spPr>
        <a:xfrm>
          <a:off x="0" y="5849498"/>
          <a:ext cx="12560958" cy="1732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4870" tIns="416560" rIns="97487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Eligible children for whom caregivers could not provide their information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Children dewormed within the last 3month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Very sick children</a:t>
          </a:r>
        </a:p>
      </dsp:txBody>
      <dsp:txXfrm>
        <a:off x="0" y="5849498"/>
        <a:ext cx="12560958" cy="1732500"/>
      </dsp:txXfrm>
    </dsp:sp>
    <dsp:sp modelId="{69D40F64-ECD8-41BA-B9E9-435BEA3E213A}">
      <dsp:nvSpPr>
        <dsp:cNvPr id="0" name=""/>
        <dsp:cNvSpPr/>
      </dsp:nvSpPr>
      <dsp:spPr>
        <a:xfrm>
          <a:off x="601983" y="5326260"/>
          <a:ext cx="8792670" cy="590400"/>
        </a:xfrm>
        <a:prstGeom prst="roundRect">
          <a:avLst/>
        </a:prstGeom>
        <a:solidFill>
          <a:srgbClr val="0066CC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342" tIns="0" rIns="33234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Exclusion</a:t>
          </a:r>
          <a:endParaRPr lang="en-US" sz="2400" kern="1200" dirty="0"/>
        </a:p>
      </dsp:txBody>
      <dsp:txXfrm>
        <a:off x="630804" y="5355081"/>
        <a:ext cx="8735028" cy="532758"/>
      </dsp:txXfrm>
    </dsp:sp>
    <dsp:sp modelId="{9CC214D5-26AC-4FAE-B840-7DF74FCA1E83}">
      <dsp:nvSpPr>
        <dsp:cNvPr id="0" name=""/>
        <dsp:cNvSpPr/>
      </dsp:nvSpPr>
      <dsp:spPr>
        <a:xfrm>
          <a:off x="0" y="1831657"/>
          <a:ext cx="12560958" cy="753742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649A91-7157-4991-A967-6CC8F4CA5F4D}">
      <dsp:nvSpPr>
        <dsp:cNvPr id="0" name=""/>
        <dsp:cNvSpPr/>
      </dsp:nvSpPr>
      <dsp:spPr>
        <a:xfrm>
          <a:off x="609602" y="1352731"/>
          <a:ext cx="8848416" cy="590400"/>
        </a:xfrm>
        <a:prstGeom prst="roundRect">
          <a:avLst/>
        </a:prstGeom>
        <a:solidFill>
          <a:srgbClr val="0066CC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342" tIns="0" rIns="332342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 </a:t>
          </a:r>
          <a:r>
            <a:rPr lang="en-US" sz="2400" b="1" kern="1200" dirty="0"/>
            <a:t>Study design</a:t>
          </a:r>
        </a:p>
      </dsp:txBody>
      <dsp:txXfrm>
        <a:off x="638423" y="1381552"/>
        <a:ext cx="8790774" cy="532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BA0B8F-9D02-4167-9FAF-CEF922702868}">
      <dsp:nvSpPr>
        <dsp:cNvPr id="0" name=""/>
        <dsp:cNvSpPr/>
      </dsp:nvSpPr>
      <dsp:spPr>
        <a:xfrm rot="5400000">
          <a:off x="10619112" y="-4307614"/>
          <a:ext cx="1768079" cy="108264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/>
            <a:t>Rolling out Mass Drug Administration (MDA) at the community level to reduce prevalence</a:t>
          </a:r>
        </a:p>
      </dsp:txBody>
      <dsp:txXfrm rot="-5400000">
        <a:off x="6089904" y="307905"/>
        <a:ext cx="10740185" cy="1595457"/>
      </dsp:txXfrm>
    </dsp:sp>
    <dsp:sp modelId="{EE65673C-CBF0-4A82-A234-7F72280D8065}">
      <dsp:nvSpPr>
        <dsp:cNvPr id="0" name=""/>
        <dsp:cNvSpPr/>
      </dsp:nvSpPr>
      <dsp:spPr>
        <a:xfrm>
          <a:off x="5521" y="22374"/>
          <a:ext cx="6089904" cy="2210099"/>
        </a:xfrm>
        <a:prstGeom prst="roundRect">
          <a:avLst/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The Ministry of Health and Department of Health Narok County to plan </a:t>
          </a:r>
        </a:p>
      </dsp:txBody>
      <dsp:txXfrm>
        <a:off x="113409" y="130262"/>
        <a:ext cx="5874128" cy="1994323"/>
      </dsp:txXfrm>
    </dsp:sp>
    <dsp:sp modelId="{54D23455-9EB5-4112-87FF-5A4490E19995}">
      <dsp:nvSpPr>
        <dsp:cNvPr id="0" name=""/>
        <dsp:cNvSpPr/>
      </dsp:nvSpPr>
      <dsp:spPr>
        <a:xfrm rot="5400000">
          <a:off x="10289493" y="-1884348"/>
          <a:ext cx="2418909" cy="1082998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/>
            <a:t>Implementing  continuous deworming programs in health facilities and schools post-MDA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/>
            <a:t>Promoting school attendance </a:t>
          </a:r>
        </a:p>
      </dsp:txBody>
      <dsp:txXfrm rot="-5400000">
        <a:off x="6083957" y="2439269"/>
        <a:ext cx="10711902" cy="2182747"/>
      </dsp:txXfrm>
    </dsp:sp>
    <dsp:sp modelId="{47323FD3-D0C4-414B-B4AC-9B05C7619B2A}">
      <dsp:nvSpPr>
        <dsp:cNvPr id="0" name=""/>
        <dsp:cNvSpPr/>
      </dsp:nvSpPr>
      <dsp:spPr>
        <a:xfrm>
          <a:off x="0" y="2425593"/>
          <a:ext cx="6083956" cy="2210099"/>
        </a:xfrm>
        <a:prstGeom prst="roundRect">
          <a:avLst/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A multi-faceted approach by Narok County Department of Health and the Department of Education </a:t>
          </a:r>
        </a:p>
      </dsp:txBody>
      <dsp:txXfrm>
        <a:off x="107888" y="2533481"/>
        <a:ext cx="5868180" cy="1994323"/>
      </dsp:txXfrm>
    </dsp:sp>
    <dsp:sp modelId="{D0A00138-750E-43F3-B54F-008618EB94EE}">
      <dsp:nvSpPr>
        <dsp:cNvPr id="0" name=""/>
        <dsp:cNvSpPr/>
      </dsp:nvSpPr>
      <dsp:spPr>
        <a:xfrm rot="5400000">
          <a:off x="10314391" y="658356"/>
          <a:ext cx="2145617" cy="105945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/>
            <a:t>By creating awareness about STH infections, prevention and control.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/>
            <a:t>Emphasizing the importance of good hygiene practices and use of sanitation facilities </a:t>
          </a:r>
        </a:p>
      </dsp:txBody>
      <dsp:txXfrm rot="-5400000">
        <a:off x="6089904" y="4987583"/>
        <a:ext cx="10489852" cy="1936137"/>
      </dsp:txXfrm>
    </dsp:sp>
    <dsp:sp modelId="{CDEE3809-7587-45E4-BA85-06BF041D3034}">
      <dsp:nvSpPr>
        <dsp:cNvPr id="0" name=""/>
        <dsp:cNvSpPr/>
      </dsp:nvSpPr>
      <dsp:spPr>
        <a:xfrm>
          <a:off x="0" y="4850602"/>
          <a:ext cx="6089904" cy="2210099"/>
        </a:xfrm>
        <a:prstGeom prst="roundRect">
          <a:avLst/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Department of Health Narok County to promote community engagement </a:t>
          </a:r>
        </a:p>
      </dsp:txBody>
      <dsp:txXfrm>
        <a:off x="107888" y="4958490"/>
        <a:ext cx="5874128" cy="19943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E7A8B-6B17-41D1-884B-040FFF8557DE}" type="datetimeFigureOut">
              <a:rPr lang="en-US" smtClean="0"/>
              <a:t>03-May-26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5F346A-0CD3-49C5-B155-00593E43F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66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CD36BE-41E9-433E-8EED-E37C0904B1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316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5F346A-0CD3-49C5-B155-00593E43F51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97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03-May-26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03-May-26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03-May-26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D3A58-9793-C343-DA48-D66E6CEA0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F96B48-8872-0F24-DF39-892FE8A1B6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2EA43-308B-D6E4-B28F-3ACA534BB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84EC-5E2C-4828-A81A-DEA0FD70ECB8}" type="datetimeFigureOut">
              <a:rPr lang="en-KE" smtClean="0"/>
              <a:t>05/03/2026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AECDD-4F5A-A733-4643-036A1E720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2A0B2-65AC-6651-A18B-EB78ECD48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596EE-1728-4BB0-8F4F-39D34E22359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020955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4CE61-9101-7633-27E3-0DBA8012F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D599E-5444-DB09-1CFD-72F604FBA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57231-CD5A-01B6-AB20-C33218BA9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84EC-5E2C-4828-A81A-DEA0FD70ECB8}" type="datetimeFigureOut">
              <a:rPr lang="en-KE" smtClean="0"/>
              <a:t>05/03/2026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FFA72-D794-9716-C7F5-604D343A0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29886-E053-413F-277E-91CDB6536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596EE-1728-4BB0-8F4F-39D34E22359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695557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EED53-65DD-2C75-CD68-1C9FF7886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4C8DF-9142-E0EF-B415-E95AD60A2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13DA8-0F94-BFCB-6DB0-AA5FD0296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84EC-5E2C-4828-A81A-DEA0FD70ECB8}" type="datetimeFigureOut">
              <a:rPr lang="en-KE" smtClean="0"/>
              <a:t>05/03/2026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F3DFE-5CE0-D0B1-6AC6-87C41AC19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57A08-8D19-9D74-82C2-4146C98A1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596EE-1728-4BB0-8F4F-39D34E22359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810306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F7F8D-4037-9CF5-4857-49E7E89C7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E9185-6DA5-D66A-4390-5543233A53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D44D7-D9CE-12DB-1982-43B070DEE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A13509-BAE6-7118-0135-D06019E17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84EC-5E2C-4828-A81A-DEA0FD70ECB8}" type="datetimeFigureOut">
              <a:rPr lang="en-KE" smtClean="0"/>
              <a:t>05/03/2026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AD1A3-D717-B712-57CE-ED4C7EC76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64262C-E3E1-EFDC-EBA6-CB765CF1A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596EE-1728-4BB0-8F4F-39D34E22359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724111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B6A51-9EDF-D825-CCEF-E14630EE7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4D1EE-B35C-A6B4-84A0-5A0AADE3F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57D31D-F2F4-FDA0-7EF2-E52AD8FFF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DB9874-D987-4D91-E59E-2786BA3205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B816FB-EAAB-BBFE-A0A1-9CA000B7E3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09F43A-D57B-0E90-8009-B4FCD3953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84EC-5E2C-4828-A81A-DEA0FD70ECB8}" type="datetimeFigureOut">
              <a:rPr lang="en-KE" smtClean="0"/>
              <a:t>05/03/2026</a:t>
            </a:fld>
            <a:endParaRPr lang="en-K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09067B-D4A6-AFA0-CFA6-837370204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CF715-88BF-40CC-F563-0155F9850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596EE-1728-4BB0-8F4F-39D34E22359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089822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B95E5-9851-30BD-9B47-E27372952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1FA3C8-682F-5F52-3F0A-7830BEC85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84EC-5E2C-4828-A81A-DEA0FD70ECB8}" type="datetimeFigureOut">
              <a:rPr lang="en-KE" smtClean="0"/>
              <a:t>05/03/2026</a:t>
            </a:fld>
            <a:endParaRPr lang="en-K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31666C-C845-FF79-8BB6-DF00F8292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9C9BFD-8F0D-933E-1BA6-763546003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596EE-1728-4BB0-8F4F-39D34E22359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695841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42C524-01E6-584F-2366-3189E5032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84EC-5E2C-4828-A81A-DEA0FD70ECB8}" type="datetimeFigureOut">
              <a:rPr lang="en-KE" smtClean="0"/>
              <a:t>05/03/2026</a:t>
            </a:fld>
            <a:endParaRPr lang="en-K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C6EAB-07A5-B8D4-D4C1-EAE90D9B3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AEBECA-1241-CA84-5AF4-069C56AA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596EE-1728-4BB0-8F4F-39D34E22359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071968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3B7AB-0A5A-9862-12C6-61CB9A164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3FA88-5EEA-9C01-F0EC-4ED639AA8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1067E-AEEF-A4FA-036E-D2C975E3A2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9292A-3AA7-2866-AFE3-D0F664288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84EC-5E2C-4828-A81A-DEA0FD70ECB8}" type="datetimeFigureOut">
              <a:rPr lang="en-KE" smtClean="0"/>
              <a:t>05/03/2026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4841D9-7475-A93E-C339-CD8C7784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85332-29FC-2D99-8D93-9E567A303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596EE-1728-4BB0-8F4F-39D34E22359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1834864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47B71-8067-87FC-B4EB-3FFC7908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B69A18-1857-E1D0-63A6-6E41AD97F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K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29452-B01A-E3DE-4B5B-C9CECF9D0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771EED-D17B-6114-5B63-7F021E824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84EC-5E2C-4828-A81A-DEA0FD70ECB8}" type="datetimeFigureOut">
              <a:rPr lang="en-KE" smtClean="0"/>
              <a:t>05/03/2026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97C7B5-028F-3D88-24C8-0BD4017F0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A638E1-EC7A-2818-766D-BF1EE67FD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596EE-1728-4BB0-8F4F-39D34E22359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130441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4F552-19C9-3DDE-2419-07AE86BF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9E5A41-C3D4-97D9-30CF-EBFF70E6E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EBCA9-65FE-5671-E911-281CA4CD8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84EC-5E2C-4828-A81A-DEA0FD70ECB8}" type="datetimeFigureOut">
              <a:rPr lang="en-KE" smtClean="0"/>
              <a:t>05/03/2026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BE31B-F462-9BDA-8931-0123F4C5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2FE18-759F-52BD-37BC-1A301C50A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596EE-1728-4BB0-8F4F-39D34E22359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6956967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0682FE-4976-7189-4A79-EF37554F9E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C5D9CB-7AC7-3CE3-FA6F-2BCEB518A5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58F83-7EA1-48A8-5D6C-67C87058D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84EC-5E2C-4828-A81A-DEA0FD70ECB8}" type="datetimeFigureOut">
              <a:rPr lang="en-KE" smtClean="0"/>
              <a:t>05/03/2026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27AD7-0B10-560B-ABA7-C8B7BC0C2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693AA-A621-D848-F1D4-9F5E1E865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596EE-1728-4BB0-8F4F-39D34E22359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312634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03-May-26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68315-A39F-7017-0C44-C41DAE0A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F7DD2F-FBB2-6A86-8433-A6D0A494E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79231-EC2B-492A-A33C-6E97CD516D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484EC-5E2C-4828-A81A-DEA0FD70ECB8}" type="datetimeFigureOut">
              <a:rPr lang="en-KE" smtClean="0"/>
              <a:t>05/03/2026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7ED79-037C-B835-1913-F65079AF0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52BA6-F8B4-7DB4-02C0-27748747B8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596EE-1728-4BB0-8F4F-39D34E22359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95148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KE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sv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5" Type="http://schemas.openxmlformats.org/officeDocument/2006/relationships/image" Target="../media/image3.svg"/><Relationship Id="rId10" Type="http://schemas.microsoft.com/office/2007/relationships/diagramDrawing" Target="../diagrams/drawing2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3.svg"/><Relationship Id="rId9" Type="http://schemas.microsoft.com/office/2007/relationships/diagramDrawing" Target="../diagrams/drawing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17" Type="http://schemas.openxmlformats.org/officeDocument/2006/relationships/image" Target="../media/image27.png"/><Relationship Id="rId2" Type="http://schemas.openxmlformats.org/officeDocument/2006/relationships/video" Target="../media/media1.mp4"/><Relationship Id="rId16" Type="http://schemas.openxmlformats.org/officeDocument/2006/relationships/image" Target="../media/image26.svg"/><Relationship Id="rId1" Type="http://schemas.microsoft.com/office/2007/relationships/media" Target="../media/media1.mp4"/><Relationship Id="rId6" Type="http://schemas.openxmlformats.org/officeDocument/2006/relationships/image" Target="../media/image3.svg"/><Relationship Id="rId11" Type="http://schemas.openxmlformats.org/officeDocument/2006/relationships/image" Target="../media/image21.png"/><Relationship Id="rId5" Type="http://schemas.openxmlformats.org/officeDocument/2006/relationships/image" Target="../media/image2.png"/><Relationship Id="rId15" Type="http://schemas.openxmlformats.org/officeDocument/2006/relationships/image" Target="../media/image25.png"/><Relationship Id="rId10" Type="http://schemas.openxmlformats.org/officeDocument/2006/relationships/image" Target="../media/image20.svg"/><Relationship Id="rId19" Type="http://schemas.openxmlformats.org/officeDocument/2006/relationships/image" Target="../media/image29.png"/><Relationship Id="rId4" Type="http://schemas.openxmlformats.org/officeDocument/2006/relationships/image" Target="../media/image1.pn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779672"/>
            <a:ext cx="18288001" cy="4146764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12011172" y="2784647"/>
            <a:ext cx="2464061" cy="5794286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55822" r="-155822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14758164" y="2767970"/>
            <a:ext cx="2465312" cy="5794286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6"/>
              <a:stretch>
                <a:fillRect l="-121416" t="-5600" r="-15053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-40747" y="3280300"/>
            <a:ext cx="12135969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GB" sz="2400" b="1" dirty="0">
                <a:solidFill>
                  <a:schemeClr val="bg1"/>
                </a:solidFill>
                <a:latin typeface="MS Reference Sans Serif" panose="020B060403050404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Prevalence, Intensity, and Factors Associated With Soil-transmitted Helminths Infection Among Children Below 14 Years of Age in Transmara West and Transmara East Sub-counties in Narok County, Kenya-2024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1253157" y="4732056"/>
            <a:ext cx="7205043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 -Serah Nchoko  </a:t>
            </a:r>
          </a:p>
          <a:p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Co-authors: </a:t>
            </a:r>
            <a:r>
              <a:rPr lang="en-US" sz="2400" dirty="0">
                <a:solidFill>
                  <a:schemeClr val="bg1"/>
                </a:solidFill>
              </a:rPr>
              <a:t>Wycliff Omondi, Lilian </a:t>
            </a:r>
            <a:r>
              <a:rPr lang="en-US" sz="2400" dirty="0" err="1">
                <a:solidFill>
                  <a:schemeClr val="bg1"/>
                </a:solidFill>
              </a:rPr>
              <a:t>Nabaala</a:t>
            </a:r>
            <a:r>
              <a:rPr lang="en-US" sz="2400" dirty="0">
                <a:solidFill>
                  <a:schemeClr val="bg1"/>
                </a:solidFill>
              </a:rPr>
              <a:t>, Albert </a:t>
            </a:r>
            <a:r>
              <a:rPr lang="en-US" sz="2400" dirty="0" err="1">
                <a:solidFill>
                  <a:schemeClr val="bg1"/>
                </a:solidFill>
              </a:rPr>
              <a:t>Ngongoni</a:t>
            </a:r>
            <a:r>
              <a:rPr lang="en-US" sz="2400" dirty="0">
                <a:solidFill>
                  <a:schemeClr val="bg1"/>
                </a:solidFill>
              </a:rPr>
              <a:t>, Carol </a:t>
            </a:r>
            <a:r>
              <a:rPr lang="en-US" sz="2400" dirty="0" err="1">
                <a:solidFill>
                  <a:schemeClr val="bg1"/>
                </a:solidFill>
              </a:rPr>
              <a:t>Munini</a:t>
            </a:r>
            <a:r>
              <a:rPr lang="en-US" sz="2400" dirty="0">
                <a:solidFill>
                  <a:schemeClr val="bg1"/>
                </a:solidFill>
              </a:rPr>
              <a:t>, Fredrick Odhiambo</a:t>
            </a:r>
            <a:endParaRPr lang="en-KE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4293481-4560-B88F-CBA0-32419EB28127}"/>
              </a:ext>
            </a:extLst>
          </p:cNvPr>
          <p:cNvSpPr txBox="1"/>
          <p:nvPr/>
        </p:nvSpPr>
        <p:spPr>
          <a:xfrm>
            <a:off x="609600" y="8492573"/>
            <a:ext cx="221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high-resolution institutional Logos – if available </a:t>
            </a:r>
            <a:endParaRPr lang="en-KE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5A4C2C-E649-20C7-01CD-9A248CE5F168}"/>
              </a:ext>
            </a:extLst>
          </p:cNvPr>
          <p:cNvSpPr txBox="1"/>
          <p:nvPr/>
        </p:nvSpPr>
        <p:spPr>
          <a:xfrm>
            <a:off x="3816135" y="8495578"/>
            <a:ext cx="221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high-resolution institutional Logos – if available </a:t>
            </a:r>
            <a:endParaRPr lang="en-KE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A446867-F824-AEB6-C3EE-0E4D65712803}"/>
              </a:ext>
            </a:extLst>
          </p:cNvPr>
          <p:cNvSpPr txBox="1"/>
          <p:nvPr/>
        </p:nvSpPr>
        <p:spPr>
          <a:xfrm>
            <a:off x="5695328" y="12220316"/>
            <a:ext cx="1610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high-resolution institutional Logos – if available </a:t>
            </a:r>
            <a:endParaRPr lang="en-KE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964514" y="7247193"/>
            <a:ext cx="946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Thematic Area: </a:t>
            </a:r>
            <a:r>
              <a:rPr lang="en-GB" sz="20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Vector-Borne and Neglected Tropical Diseases  </a:t>
            </a:r>
            <a:endParaRPr lang="en-KE" sz="20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4447204" y="95631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18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8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18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" name="Picture 70" descr="Related image">
            <a:extLst>
              <a:ext uri="{FF2B5EF4-FFF2-40B4-BE49-F238E27FC236}">
                <a16:creationId xmlns:a16="http://schemas.microsoft.com/office/drawing/2014/main" id="{8E275157-8BF4-4D7B-BDDB-FA0C53DE2359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542" y="8013832"/>
            <a:ext cx="2432161" cy="1464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C193BEE4-5EC1-4C85-B9DA-FD5B5665ED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349" y="7929120"/>
            <a:ext cx="2578866" cy="1688460"/>
          </a:xfrm>
          <a:prstGeom prst="rect">
            <a:avLst/>
          </a:prstGeom>
        </p:spPr>
      </p:pic>
      <p:pic>
        <p:nvPicPr>
          <p:cNvPr id="1026" name="Picture 2" descr="COUNTY GOVERNMENT OF NAROK">
            <a:extLst>
              <a:ext uri="{FF2B5EF4-FFF2-40B4-BE49-F238E27FC236}">
                <a16:creationId xmlns:a16="http://schemas.microsoft.com/office/drawing/2014/main" id="{58E2CD00-56E4-4B5E-9397-F96FB3A5A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270" y="7950945"/>
            <a:ext cx="1488698" cy="159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enters for Disease Control and Prevention - Wikipedia">
            <a:extLst>
              <a:ext uri="{FF2B5EF4-FFF2-40B4-BE49-F238E27FC236}">
                <a16:creationId xmlns:a16="http://schemas.microsoft.com/office/drawing/2014/main" id="{BE6DB145-4FA8-496F-8257-9F301830A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150" y="8162629"/>
            <a:ext cx="19431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77C51-15EE-BA9C-27D6-72F324CBA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566" y="1437548"/>
            <a:ext cx="16449900" cy="8849451"/>
          </a:xfrm>
        </p:spPr>
        <p:txBody>
          <a:bodyPr>
            <a:normAutofit/>
          </a:bodyPr>
          <a:lstStyle/>
          <a:p>
            <a:pPr marL="685800" lvl="1" indent="0">
              <a:buNone/>
            </a:pPr>
            <a:r>
              <a:rPr lang="en-US" sz="3000" dirty="0"/>
              <a:t>Soil Transmitted Helminths ( STH) are infections caused by intestinal worm</a:t>
            </a:r>
          </a:p>
          <a:p>
            <a:pPr lvl="2"/>
            <a:r>
              <a:rPr lang="en-US" dirty="0"/>
              <a:t> Remain a significant public health problem especially among children  </a:t>
            </a:r>
          </a:p>
          <a:p>
            <a:pPr marL="685800" lvl="1" indent="0">
              <a:buNone/>
            </a:pPr>
            <a:endParaRPr lang="en-US" sz="30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E02C81-3B15-4449-9BAC-5B5FB20F6630}"/>
              </a:ext>
            </a:extLst>
          </p:cNvPr>
          <p:cNvGrpSpPr/>
          <p:nvPr/>
        </p:nvGrpSpPr>
        <p:grpSpPr>
          <a:xfrm>
            <a:off x="556290" y="2809984"/>
            <a:ext cx="16805592" cy="7348456"/>
            <a:chOff x="212343" y="356897"/>
            <a:chExt cx="11339965" cy="6574449"/>
          </a:xfrm>
        </p:grpSpPr>
        <p:sp>
          <p:nvSpPr>
            <p:cNvPr id="5" name="Shape 2850">
              <a:extLst>
                <a:ext uri="{FF2B5EF4-FFF2-40B4-BE49-F238E27FC236}">
                  <a16:creationId xmlns:a16="http://schemas.microsoft.com/office/drawing/2014/main" id="{2F866ACF-0CD1-462A-824D-AA5C8277CBFE}"/>
                </a:ext>
              </a:extLst>
            </p:cNvPr>
            <p:cNvSpPr/>
            <p:nvPr/>
          </p:nvSpPr>
          <p:spPr>
            <a:xfrm>
              <a:off x="4430351" y="2615047"/>
              <a:ext cx="602376" cy="489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72" y="19598"/>
                  </a:moveTo>
                  <a:cubicBezTo>
                    <a:pt x="16872" y="19598"/>
                    <a:pt x="17025" y="19232"/>
                    <a:pt x="17253" y="18684"/>
                  </a:cubicBezTo>
                  <a:cubicBezTo>
                    <a:pt x="17504" y="18150"/>
                    <a:pt x="17837" y="17437"/>
                    <a:pt x="18171" y="16724"/>
                  </a:cubicBezTo>
                  <a:cubicBezTo>
                    <a:pt x="18492" y="16003"/>
                    <a:pt x="18888" y="15335"/>
                    <a:pt x="19147" y="14807"/>
                  </a:cubicBezTo>
                  <a:cubicBezTo>
                    <a:pt x="19416" y="14286"/>
                    <a:pt x="19595" y="13938"/>
                    <a:pt x="19595" y="13938"/>
                  </a:cubicBezTo>
                  <a:lnTo>
                    <a:pt x="18405" y="12951"/>
                  </a:lnTo>
                  <a:cubicBezTo>
                    <a:pt x="18405" y="12951"/>
                    <a:pt x="18221" y="13309"/>
                    <a:pt x="17944" y="13846"/>
                  </a:cubicBezTo>
                  <a:cubicBezTo>
                    <a:pt x="17677" y="14389"/>
                    <a:pt x="17270" y="15077"/>
                    <a:pt x="16939" y="15820"/>
                  </a:cubicBezTo>
                  <a:cubicBezTo>
                    <a:pt x="16595" y="16554"/>
                    <a:pt x="16252" y="17287"/>
                    <a:pt x="15994" y="17838"/>
                  </a:cubicBezTo>
                  <a:cubicBezTo>
                    <a:pt x="15759" y="18402"/>
                    <a:pt x="15602" y="18779"/>
                    <a:pt x="15602" y="18779"/>
                  </a:cubicBezTo>
                  <a:cubicBezTo>
                    <a:pt x="15602" y="18779"/>
                    <a:pt x="16872" y="19598"/>
                    <a:pt x="16872" y="19598"/>
                  </a:cubicBezTo>
                  <a:close/>
                  <a:moveTo>
                    <a:pt x="14631" y="18153"/>
                  </a:moveTo>
                  <a:cubicBezTo>
                    <a:pt x="14631" y="18153"/>
                    <a:pt x="14792" y="17769"/>
                    <a:pt x="15033" y="17192"/>
                  </a:cubicBezTo>
                  <a:cubicBezTo>
                    <a:pt x="15296" y="16629"/>
                    <a:pt x="15647" y="15879"/>
                    <a:pt x="15998" y="15129"/>
                  </a:cubicBezTo>
                  <a:cubicBezTo>
                    <a:pt x="16337" y="14370"/>
                    <a:pt x="16752" y="13666"/>
                    <a:pt x="17026" y="13111"/>
                  </a:cubicBezTo>
                  <a:cubicBezTo>
                    <a:pt x="17308" y="12563"/>
                    <a:pt x="17497" y="12197"/>
                    <a:pt x="17497" y="12197"/>
                  </a:cubicBezTo>
                  <a:lnTo>
                    <a:pt x="16307" y="11211"/>
                  </a:lnTo>
                  <a:cubicBezTo>
                    <a:pt x="16307" y="11211"/>
                    <a:pt x="16113" y="11586"/>
                    <a:pt x="15822" y="12151"/>
                  </a:cubicBezTo>
                  <a:cubicBezTo>
                    <a:pt x="15541" y="12721"/>
                    <a:pt x="15115" y="13445"/>
                    <a:pt x="14766" y="14225"/>
                  </a:cubicBezTo>
                  <a:cubicBezTo>
                    <a:pt x="14405" y="14996"/>
                    <a:pt x="14044" y="15767"/>
                    <a:pt x="13774" y="16346"/>
                  </a:cubicBezTo>
                  <a:cubicBezTo>
                    <a:pt x="13526" y="16939"/>
                    <a:pt x="13360" y="17335"/>
                    <a:pt x="13360" y="17335"/>
                  </a:cubicBezTo>
                  <a:cubicBezTo>
                    <a:pt x="13360" y="17335"/>
                    <a:pt x="14631" y="18153"/>
                    <a:pt x="14631" y="18153"/>
                  </a:cubicBezTo>
                  <a:close/>
                  <a:moveTo>
                    <a:pt x="12389" y="16709"/>
                  </a:moveTo>
                  <a:cubicBezTo>
                    <a:pt x="12389" y="16709"/>
                    <a:pt x="12558" y="16305"/>
                    <a:pt x="12811" y="15699"/>
                  </a:cubicBezTo>
                  <a:cubicBezTo>
                    <a:pt x="13088" y="15108"/>
                    <a:pt x="13456" y="14321"/>
                    <a:pt x="13824" y="13533"/>
                  </a:cubicBezTo>
                  <a:cubicBezTo>
                    <a:pt x="14181" y="12737"/>
                    <a:pt x="14615" y="11998"/>
                    <a:pt x="14902" y="11415"/>
                  </a:cubicBezTo>
                  <a:cubicBezTo>
                    <a:pt x="15200" y="10840"/>
                    <a:pt x="15398" y="10456"/>
                    <a:pt x="15398" y="10456"/>
                  </a:cubicBezTo>
                  <a:lnTo>
                    <a:pt x="14209" y="9471"/>
                  </a:lnTo>
                  <a:cubicBezTo>
                    <a:pt x="14209" y="9471"/>
                    <a:pt x="14006" y="9864"/>
                    <a:pt x="13700" y="10455"/>
                  </a:cubicBezTo>
                  <a:cubicBezTo>
                    <a:pt x="13404" y="11052"/>
                    <a:pt x="12960" y="11813"/>
                    <a:pt x="12593" y="12630"/>
                  </a:cubicBezTo>
                  <a:cubicBezTo>
                    <a:pt x="12215" y="13438"/>
                    <a:pt x="11837" y="14247"/>
                    <a:pt x="11553" y="14854"/>
                  </a:cubicBezTo>
                  <a:cubicBezTo>
                    <a:pt x="11293" y="15476"/>
                    <a:pt x="11119" y="15890"/>
                    <a:pt x="11119" y="15890"/>
                  </a:cubicBezTo>
                  <a:cubicBezTo>
                    <a:pt x="11119" y="15890"/>
                    <a:pt x="12389" y="16709"/>
                    <a:pt x="12389" y="16709"/>
                  </a:cubicBezTo>
                  <a:close/>
                  <a:moveTo>
                    <a:pt x="10149" y="15265"/>
                  </a:moveTo>
                  <a:cubicBezTo>
                    <a:pt x="10149" y="15265"/>
                    <a:pt x="10326" y="14842"/>
                    <a:pt x="10591" y="14208"/>
                  </a:cubicBezTo>
                  <a:cubicBezTo>
                    <a:pt x="10881" y="13589"/>
                    <a:pt x="11266" y="12764"/>
                    <a:pt x="11652" y="11939"/>
                  </a:cubicBezTo>
                  <a:cubicBezTo>
                    <a:pt x="12027" y="11106"/>
                    <a:pt x="12479" y="10330"/>
                    <a:pt x="12781" y="9721"/>
                  </a:cubicBezTo>
                  <a:cubicBezTo>
                    <a:pt x="13093" y="9118"/>
                    <a:pt x="13301" y="8717"/>
                    <a:pt x="13301" y="8717"/>
                  </a:cubicBezTo>
                  <a:lnTo>
                    <a:pt x="12111" y="7730"/>
                  </a:lnTo>
                  <a:cubicBezTo>
                    <a:pt x="12111" y="7730"/>
                    <a:pt x="11898" y="8142"/>
                    <a:pt x="11578" y="8759"/>
                  </a:cubicBezTo>
                  <a:cubicBezTo>
                    <a:pt x="11268" y="9384"/>
                    <a:pt x="10805" y="10181"/>
                    <a:pt x="10420" y="11035"/>
                  </a:cubicBezTo>
                  <a:cubicBezTo>
                    <a:pt x="10025" y="11881"/>
                    <a:pt x="9629" y="12727"/>
                    <a:pt x="9332" y="13362"/>
                  </a:cubicBezTo>
                  <a:cubicBezTo>
                    <a:pt x="9060" y="14012"/>
                    <a:pt x="8878" y="14446"/>
                    <a:pt x="8878" y="14446"/>
                  </a:cubicBezTo>
                  <a:cubicBezTo>
                    <a:pt x="8878" y="14446"/>
                    <a:pt x="10149" y="15265"/>
                    <a:pt x="10149" y="15265"/>
                  </a:cubicBezTo>
                  <a:close/>
                  <a:moveTo>
                    <a:pt x="7906" y="13820"/>
                  </a:moveTo>
                  <a:cubicBezTo>
                    <a:pt x="7906" y="13820"/>
                    <a:pt x="8092" y="13378"/>
                    <a:pt x="8370" y="12715"/>
                  </a:cubicBezTo>
                  <a:cubicBezTo>
                    <a:pt x="8672" y="12069"/>
                    <a:pt x="9075" y="11205"/>
                    <a:pt x="9478" y="10343"/>
                  </a:cubicBezTo>
                  <a:cubicBezTo>
                    <a:pt x="9871" y="9473"/>
                    <a:pt x="10342" y="8661"/>
                    <a:pt x="10658" y="8024"/>
                  </a:cubicBezTo>
                  <a:cubicBezTo>
                    <a:pt x="10984" y="7395"/>
                    <a:pt x="11202" y="6976"/>
                    <a:pt x="11202" y="6976"/>
                  </a:cubicBezTo>
                  <a:lnTo>
                    <a:pt x="10013" y="5989"/>
                  </a:lnTo>
                  <a:cubicBezTo>
                    <a:pt x="10013" y="5989"/>
                    <a:pt x="9790" y="6420"/>
                    <a:pt x="9456" y="7064"/>
                  </a:cubicBezTo>
                  <a:cubicBezTo>
                    <a:pt x="9131" y="7715"/>
                    <a:pt x="8650" y="8549"/>
                    <a:pt x="8247" y="9440"/>
                  </a:cubicBezTo>
                  <a:cubicBezTo>
                    <a:pt x="7834" y="10323"/>
                    <a:pt x="7421" y="11207"/>
                    <a:pt x="7112" y="11870"/>
                  </a:cubicBezTo>
                  <a:cubicBezTo>
                    <a:pt x="6827" y="12549"/>
                    <a:pt x="6636" y="13002"/>
                    <a:pt x="6636" y="13002"/>
                  </a:cubicBezTo>
                  <a:cubicBezTo>
                    <a:pt x="6636" y="13002"/>
                    <a:pt x="7906" y="13820"/>
                    <a:pt x="7906" y="13820"/>
                  </a:cubicBezTo>
                  <a:close/>
                  <a:moveTo>
                    <a:pt x="5666" y="12376"/>
                  </a:moveTo>
                  <a:cubicBezTo>
                    <a:pt x="5666" y="12376"/>
                    <a:pt x="5860" y="11915"/>
                    <a:pt x="6150" y="11224"/>
                  </a:cubicBezTo>
                  <a:cubicBezTo>
                    <a:pt x="6465" y="10549"/>
                    <a:pt x="6886" y="9649"/>
                    <a:pt x="7306" y="8749"/>
                  </a:cubicBezTo>
                  <a:cubicBezTo>
                    <a:pt x="7717" y="7842"/>
                    <a:pt x="8206" y="6993"/>
                    <a:pt x="8537" y="6329"/>
                  </a:cubicBezTo>
                  <a:cubicBezTo>
                    <a:pt x="8878" y="5674"/>
                    <a:pt x="9105" y="5236"/>
                    <a:pt x="9105" y="5236"/>
                  </a:cubicBezTo>
                  <a:lnTo>
                    <a:pt x="7915" y="4249"/>
                  </a:lnTo>
                  <a:cubicBezTo>
                    <a:pt x="7915" y="4249"/>
                    <a:pt x="7682" y="4697"/>
                    <a:pt x="7334" y="5368"/>
                  </a:cubicBezTo>
                  <a:cubicBezTo>
                    <a:pt x="6994" y="6047"/>
                    <a:pt x="6495" y="6917"/>
                    <a:pt x="6074" y="7845"/>
                  </a:cubicBezTo>
                  <a:cubicBezTo>
                    <a:pt x="5644" y="8766"/>
                    <a:pt x="5214" y="9687"/>
                    <a:pt x="4891" y="10378"/>
                  </a:cubicBezTo>
                  <a:cubicBezTo>
                    <a:pt x="4594" y="11085"/>
                    <a:pt x="4395" y="11557"/>
                    <a:pt x="4395" y="11557"/>
                  </a:cubicBezTo>
                  <a:cubicBezTo>
                    <a:pt x="4395" y="11557"/>
                    <a:pt x="5666" y="12376"/>
                    <a:pt x="5666" y="12376"/>
                  </a:cubicBezTo>
                  <a:close/>
                  <a:moveTo>
                    <a:pt x="3424" y="10931"/>
                  </a:moveTo>
                  <a:cubicBezTo>
                    <a:pt x="3424" y="10931"/>
                    <a:pt x="3626" y="10451"/>
                    <a:pt x="3928" y="9731"/>
                  </a:cubicBezTo>
                  <a:cubicBezTo>
                    <a:pt x="4257" y="9028"/>
                    <a:pt x="4694" y="8091"/>
                    <a:pt x="5132" y="7153"/>
                  </a:cubicBezTo>
                  <a:cubicBezTo>
                    <a:pt x="5561" y="6209"/>
                    <a:pt x="6069" y="5324"/>
                    <a:pt x="6414" y="4633"/>
                  </a:cubicBezTo>
                  <a:cubicBezTo>
                    <a:pt x="6769" y="3950"/>
                    <a:pt x="7006" y="3495"/>
                    <a:pt x="7006" y="3495"/>
                  </a:cubicBezTo>
                  <a:lnTo>
                    <a:pt x="5817" y="2509"/>
                  </a:lnTo>
                  <a:cubicBezTo>
                    <a:pt x="5817" y="2509"/>
                    <a:pt x="5575" y="2974"/>
                    <a:pt x="5211" y="3673"/>
                  </a:cubicBezTo>
                  <a:cubicBezTo>
                    <a:pt x="4858" y="4379"/>
                    <a:pt x="4340" y="5285"/>
                    <a:pt x="3901" y="6250"/>
                  </a:cubicBezTo>
                  <a:cubicBezTo>
                    <a:pt x="3454" y="7208"/>
                    <a:pt x="3006" y="8167"/>
                    <a:pt x="2670" y="8886"/>
                  </a:cubicBezTo>
                  <a:cubicBezTo>
                    <a:pt x="2361" y="9622"/>
                    <a:pt x="2154" y="10112"/>
                    <a:pt x="2154" y="10112"/>
                  </a:cubicBezTo>
                  <a:cubicBezTo>
                    <a:pt x="2154" y="10112"/>
                    <a:pt x="3424" y="10931"/>
                    <a:pt x="3424" y="10931"/>
                  </a:cubicBezTo>
                  <a:close/>
                  <a:moveTo>
                    <a:pt x="18050" y="21600"/>
                  </a:moveTo>
                  <a:lnTo>
                    <a:pt x="0" y="10508"/>
                  </a:lnTo>
                  <a:cubicBezTo>
                    <a:pt x="0" y="10508"/>
                    <a:pt x="174" y="8934"/>
                    <a:pt x="381" y="7333"/>
                  </a:cubicBezTo>
                  <a:cubicBezTo>
                    <a:pt x="636" y="5746"/>
                    <a:pt x="890" y="4158"/>
                    <a:pt x="890" y="4158"/>
                  </a:cubicBezTo>
                  <a:cubicBezTo>
                    <a:pt x="890" y="4158"/>
                    <a:pt x="1137" y="3874"/>
                    <a:pt x="1525" y="3468"/>
                  </a:cubicBezTo>
                  <a:cubicBezTo>
                    <a:pt x="1919" y="3072"/>
                    <a:pt x="2444" y="2543"/>
                    <a:pt x="2969" y="2016"/>
                  </a:cubicBezTo>
                  <a:cubicBezTo>
                    <a:pt x="3995" y="953"/>
                    <a:pt x="5088" y="0"/>
                    <a:pt x="5088" y="0"/>
                  </a:cubicBezTo>
                  <a:lnTo>
                    <a:pt x="21600" y="14271"/>
                  </a:lnTo>
                  <a:cubicBezTo>
                    <a:pt x="21600" y="14271"/>
                    <a:pt x="21537" y="14379"/>
                    <a:pt x="21426" y="14570"/>
                  </a:cubicBezTo>
                  <a:cubicBezTo>
                    <a:pt x="21320" y="14763"/>
                    <a:pt x="21144" y="15021"/>
                    <a:pt x="20979" y="15367"/>
                  </a:cubicBezTo>
                  <a:cubicBezTo>
                    <a:pt x="20642" y="16052"/>
                    <a:pt x="20140" y="16927"/>
                    <a:pt x="19708" y="17853"/>
                  </a:cubicBezTo>
                  <a:cubicBezTo>
                    <a:pt x="19493" y="18316"/>
                    <a:pt x="19277" y="18779"/>
                    <a:pt x="19074" y="19213"/>
                  </a:cubicBezTo>
                  <a:cubicBezTo>
                    <a:pt x="18972" y="19429"/>
                    <a:pt x="18873" y="19638"/>
                    <a:pt x="18779" y="19836"/>
                  </a:cubicBezTo>
                  <a:cubicBezTo>
                    <a:pt x="18695" y="20040"/>
                    <a:pt x="18616" y="20234"/>
                    <a:pt x="18544" y="20413"/>
                  </a:cubicBezTo>
                  <a:cubicBezTo>
                    <a:pt x="18248" y="21125"/>
                    <a:pt x="18050" y="21600"/>
                    <a:pt x="18050" y="21600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6" name="Shape 2851">
              <a:extLst>
                <a:ext uri="{FF2B5EF4-FFF2-40B4-BE49-F238E27FC236}">
                  <a16:creationId xmlns:a16="http://schemas.microsoft.com/office/drawing/2014/main" id="{8F0C34BD-36FA-4C3F-AEC1-7CE07A1B0BEB}"/>
                </a:ext>
              </a:extLst>
            </p:cNvPr>
            <p:cNvSpPr/>
            <p:nvPr/>
          </p:nvSpPr>
          <p:spPr>
            <a:xfrm>
              <a:off x="4558157" y="2016913"/>
              <a:ext cx="698033" cy="748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81" y="18174"/>
                  </a:moveTo>
                  <a:cubicBezTo>
                    <a:pt x="16881" y="18174"/>
                    <a:pt x="17174" y="17915"/>
                    <a:pt x="17467" y="17656"/>
                  </a:cubicBezTo>
                  <a:cubicBezTo>
                    <a:pt x="17610" y="17524"/>
                    <a:pt x="17763" y="17401"/>
                    <a:pt x="17880" y="17311"/>
                  </a:cubicBezTo>
                  <a:cubicBezTo>
                    <a:pt x="17996" y="17220"/>
                    <a:pt x="18073" y="17160"/>
                    <a:pt x="18073" y="17160"/>
                  </a:cubicBezTo>
                  <a:lnTo>
                    <a:pt x="16312" y="15295"/>
                  </a:lnTo>
                  <a:cubicBezTo>
                    <a:pt x="16312" y="15295"/>
                    <a:pt x="16230" y="15359"/>
                    <a:pt x="16108" y="15456"/>
                  </a:cubicBezTo>
                  <a:cubicBezTo>
                    <a:pt x="15985" y="15552"/>
                    <a:pt x="15822" y="15681"/>
                    <a:pt x="15670" y="15821"/>
                  </a:cubicBezTo>
                  <a:cubicBezTo>
                    <a:pt x="15360" y="16095"/>
                    <a:pt x="15049" y="16368"/>
                    <a:pt x="15049" y="16368"/>
                  </a:cubicBezTo>
                  <a:cubicBezTo>
                    <a:pt x="15049" y="16368"/>
                    <a:pt x="16881" y="18174"/>
                    <a:pt x="16881" y="18174"/>
                  </a:cubicBezTo>
                  <a:close/>
                  <a:moveTo>
                    <a:pt x="14241" y="15572"/>
                  </a:moveTo>
                  <a:cubicBezTo>
                    <a:pt x="14241" y="15572"/>
                    <a:pt x="14559" y="15292"/>
                    <a:pt x="14878" y="15011"/>
                  </a:cubicBezTo>
                  <a:cubicBezTo>
                    <a:pt x="15034" y="14868"/>
                    <a:pt x="15201" y="14735"/>
                    <a:pt x="15327" y="14637"/>
                  </a:cubicBezTo>
                  <a:cubicBezTo>
                    <a:pt x="15452" y="14538"/>
                    <a:pt x="15535" y="14472"/>
                    <a:pt x="15535" y="14472"/>
                  </a:cubicBezTo>
                  <a:lnTo>
                    <a:pt x="13776" y="12606"/>
                  </a:lnTo>
                  <a:cubicBezTo>
                    <a:pt x="13776" y="12606"/>
                    <a:pt x="13688" y="12676"/>
                    <a:pt x="13556" y="12780"/>
                  </a:cubicBezTo>
                  <a:cubicBezTo>
                    <a:pt x="13423" y="12885"/>
                    <a:pt x="13247" y="13023"/>
                    <a:pt x="13082" y="13175"/>
                  </a:cubicBezTo>
                  <a:cubicBezTo>
                    <a:pt x="12746" y="13471"/>
                    <a:pt x="12410" y="13766"/>
                    <a:pt x="12410" y="13766"/>
                  </a:cubicBezTo>
                  <a:cubicBezTo>
                    <a:pt x="12410" y="13766"/>
                    <a:pt x="14241" y="15572"/>
                    <a:pt x="14241" y="15572"/>
                  </a:cubicBezTo>
                  <a:close/>
                  <a:moveTo>
                    <a:pt x="11603" y="12970"/>
                  </a:moveTo>
                  <a:cubicBezTo>
                    <a:pt x="11603" y="12970"/>
                    <a:pt x="11947" y="12667"/>
                    <a:pt x="12290" y="12364"/>
                  </a:cubicBezTo>
                  <a:cubicBezTo>
                    <a:pt x="12459" y="12209"/>
                    <a:pt x="12640" y="12068"/>
                    <a:pt x="12775" y="11961"/>
                  </a:cubicBezTo>
                  <a:cubicBezTo>
                    <a:pt x="12910" y="11854"/>
                    <a:pt x="13000" y="11782"/>
                    <a:pt x="13000" y="11782"/>
                  </a:cubicBezTo>
                  <a:lnTo>
                    <a:pt x="11242" y="9915"/>
                  </a:lnTo>
                  <a:cubicBezTo>
                    <a:pt x="11242" y="9915"/>
                    <a:pt x="11147" y="9991"/>
                    <a:pt x="11006" y="10103"/>
                  </a:cubicBezTo>
                  <a:cubicBezTo>
                    <a:pt x="10864" y="10216"/>
                    <a:pt x="10674" y="10365"/>
                    <a:pt x="10496" y="10527"/>
                  </a:cubicBezTo>
                  <a:cubicBezTo>
                    <a:pt x="10135" y="10845"/>
                    <a:pt x="9774" y="11162"/>
                    <a:pt x="9774" y="11162"/>
                  </a:cubicBezTo>
                  <a:cubicBezTo>
                    <a:pt x="9774" y="11162"/>
                    <a:pt x="11603" y="12970"/>
                    <a:pt x="11603" y="12970"/>
                  </a:cubicBezTo>
                  <a:close/>
                  <a:moveTo>
                    <a:pt x="8967" y="10365"/>
                  </a:moveTo>
                  <a:cubicBezTo>
                    <a:pt x="8967" y="10365"/>
                    <a:pt x="9336" y="10040"/>
                    <a:pt x="9705" y="9716"/>
                  </a:cubicBezTo>
                  <a:cubicBezTo>
                    <a:pt x="9886" y="9550"/>
                    <a:pt x="10081" y="9399"/>
                    <a:pt x="10225" y="9284"/>
                  </a:cubicBezTo>
                  <a:cubicBezTo>
                    <a:pt x="10370" y="9168"/>
                    <a:pt x="10466" y="9091"/>
                    <a:pt x="10466" y="9091"/>
                  </a:cubicBezTo>
                  <a:lnTo>
                    <a:pt x="8709" y="7223"/>
                  </a:lnTo>
                  <a:cubicBezTo>
                    <a:pt x="8709" y="7223"/>
                    <a:pt x="8608" y="7304"/>
                    <a:pt x="8457" y="7425"/>
                  </a:cubicBezTo>
                  <a:cubicBezTo>
                    <a:pt x="8306" y="7546"/>
                    <a:pt x="8101" y="7705"/>
                    <a:pt x="7911" y="7878"/>
                  </a:cubicBezTo>
                  <a:cubicBezTo>
                    <a:pt x="7525" y="8218"/>
                    <a:pt x="7138" y="8558"/>
                    <a:pt x="7138" y="8558"/>
                  </a:cubicBezTo>
                  <a:cubicBezTo>
                    <a:pt x="7138" y="8558"/>
                    <a:pt x="8967" y="10365"/>
                    <a:pt x="8967" y="10365"/>
                  </a:cubicBezTo>
                  <a:close/>
                  <a:moveTo>
                    <a:pt x="6332" y="7760"/>
                  </a:moveTo>
                  <a:cubicBezTo>
                    <a:pt x="6332" y="7760"/>
                    <a:pt x="6726" y="7413"/>
                    <a:pt x="7120" y="7067"/>
                  </a:cubicBezTo>
                  <a:cubicBezTo>
                    <a:pt x="7314" y="6890"/>
                    <a:pt x="7523" y="6729"/>
                    <a:pt x="7677" y="6605"/>
                  </a:cubicBezTo>
                  <a:cubicBezTo>
                    <a:pt x="7831" y="6481"/>
                    <a:pt x="7934" y="6399"/>
                    <a:pt x="7934" y="6399"/>
                  </a:cubicBezTo>
                  <a:lnTo>
                    <a:pt x="6178" y="4530"/>
                  </a:lnTo>
                  <a:cubicBezTo>
                    <a:pt x="6178" y="4530"/>
                    <a:pt x="6070" y="4616"/>
                    <a:pt x="5910" y="4745"/>
                  </a:cubicBezTo>
                  <a:cubicBezTo>
                    <a:pt x="5750" y="4875"/>
                    <a:pt x="5531" y="5043"/>
                    <a:pt x="5329" y="5227"/>
                  </a:cubicBezTo>
                  <a:cubicBezTo>
                    <a:pt x="4917" y="5590"/>
                    <a:pt x="4506" y="5951"/>
                    <a:pt x="4506" y="5951"/>
                  </a:cubicBezTo>
                  <a:cubicBezTo>
                    <a:pt x="4506" y="5951"/>
                    <a:pt x="6332" y="7760"/>
                    <a:pt x="6332" y="7760"/>
                  </a:cubicBezTo>
                  <a:close/>
                  <a:moveTo>
                    <a:pt x="3699" y="5153"/>
                  </a:moveTo>
                  <a:cubicBezTo>
                    <a:pt x="3699" y="5153"/>
                    <a:pt x="4119" y="4784"/>
                    <a:pt x="4538" y="4415"/>
                  </a:cubicBezTo>
                  <a:cubicBezTo>
                    <a:pt x="4745" y="4227"/>
                    <a:pt x="4968" y="4057"/>
                    <a:pt x="5130" y="3924"/>
                  </a:cubicBezTo>
                  <a:cubicBezTo>
                    <a:pt x="5294" y="3793"/>
                    <a:pt x="5403" y="3705"/>
                    <a:pt x="5403" y="3705"/>
                  </a:cubicBezTo>
                  <a:lnTo>
                    <a:pt x="3649" y="1835"/>
                  </a:lnTo>
                  <a:cubicBezTo>
                    <a:pt x="3649" y="1835"/>
                    <a:pt x="3535" y="1927"/>
                    <a:pt x="3364" y="2064"/>
                  </a:cubicBezTo>
                  <a:cubicBezTo>
                    <a:pt x="3195" y="2202"/>
                    <a:pt x="2963" y="2379"/>
                    <a:pt x="2747" y="2575"/>
                  </a:cubicBezTo>
                  <a:cubicBezTo>
                    <a:pt x="2310" y="2959"/>
                    <a:pt x="1874" y="3343"/>
                    <a:pt x="1874" y="3343"/>
                  </a:cubicBezTo>
                  <a:cubicBezTo>
                    <a:pt x="1874" y="3343"/>
                    <a:pt x="3699" y="5153"/>
                    <a:pt x="3699" y="5153"/>
                  </a:cubicBezTo>
                  <a:close/>
                  <a:moveTo>
                    <a:pt x="19213" y="21600"/>
                  </a:moveTo>
                  <a:lnTo>
                    <a:pt x="0" y="3388"/>
                  </a:lnTo>
                  <a:cubicBezTo>
                    <a:pt x="0" y="3388"/>
                    <a:pt x="984" y="2521"/>
                    <a:pt x="1969" y="1653"/>
                  </a:cubicBezTo>
                  <a:cubicBezTo>
                    <a:pt x="2982" y="815"/>
                    <a:pt x="4017" y="0"/>
                    <a:pt x="4017" y="0"/>
                  </a:cubicBezTo>
                  <a:lnTo>
                    <a:pt x="21600" y="19568"/>
                  </a:lnTo>
                  <a:cubicBezTo>
                    <a:pt x="21600" y="19568"/>
                    <a:pt x="21448" y="19692"/>
                    <a:pt x="21219" y="19877"/>
                  </a:cubicBezTo>
                  <a:cubicBezTo>
                    <a:pt x="20994" y="20066"/>
                    <a:pt x="20674" y="20298"/>
                    <a:pt x="20384" y="20560"/>
                  </a:cubicBezTo>
                  <a:cubicBezTo>
                    <a:pt x="19799" y="21080"/>
                    <a:pt x="19213" y="21600"/>
                    <a:pt x="19213" y="21600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7" name="Shape 2852">
              <a:extLst>
                <a:ext uri="{FF2B5EF4-FFF2-40B4-BE49-F238E27FC236}">
                  <a16:creationId xmlns:a16="http://schemas.microsoft.com/office/drawing/2014/main" id="{910BB0BB-217C-42F6-8462-9DFF7B3B5404}"/>
                </a:ext>
              </a:extLst>
            </p:cNvPr>
            <p:cNvSpPr/>
            <p:nvPr/>
          </p:nvSpPr>
          <p:spPr>
            <a:xfrm>
              <a:off x="3934461" y="2712180"/>
              <a:ext cx="979665" cy="654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25" y="10816"/>
                  </a:moveTo>
                  <a:cubicBezTo>
                    <a:pt x="4425" y="10816"/>
                    <a:pt x="4383" y="11011"/>
                    <a:pt x="4319" y="11305"/>
                  </a:cubicBezTo>
                  <a:cubicBezTo>
                    <a:pt x="4252" y="11597"/>
                    <a:pt x="4174" y="11991"/>
                    <a:pt x="4105" y="12389"/>
                  </a:cubicBezTo>
                  <a:cubicBezTo>
                    <a:pt x="3961" y="13183"/>
                    <a:pt x="3816" y="13976"/>
                    <a:pt x="3816" y="13976"/>
                  </a:cubicBezTo>
                  <a:lnTo>
                    <a:pt x="5687" y="14710"/>
                  </a:lnTo>
                  <a:cubicBezTo>
                    <a:pt x="5687" y="14710"/>
                    <a:pt x="5825" y="13950"/>
                    <a:pt x="5963" y="13191"/>
                  </a:cubicBezTo>
                  <a:cubicBezTo>
                    <a:pt x="6028" y="12809"/>
                    <a:pt x="6104" y="12433"/>
                    <a:pt x="6168" y="12153"/>
                  </a:cubicBezTo>
                  <a:cubicBezTo>
                    <a:pt x="6229" y="11872"/>
                    <a:pt x="6270" y="11685"/>
                    <a:pt x="6270" y="11685"/>
                  </a:cubicBezTo>
                  <a:cubicBezTo>
                    <a:pt x="6270" y="11685"/>
                    <a:pt x="4425" y="10816"/>
                    <a:pt x="4425" y="10816"/>
                  </a:cubicBezTo>
                  <a:close/>
                  <a:moveTo>
                    <a:pt x="7263" y="12155"/>
                  </a:moveTo>
                  <a:cubicBezTo>
                    <a:pt x="7263" y="12155"/>
                    <a:pt x="7223" y="12337"/>
                    <a:pt x="7164" y="12611"/>
                  </a:cubicBezTo>
                  <a:cubicBezTo>
                    <a:pt x="7102" y="12884"/>
                    <a:pt x="7026" y="13251"/>
                    <a:pt x="6963" y="13624"/>
                  </a:cubicBezTo>
                  <a:cubicBezTo>
                    <a:pt x="6828" y="14365"/>
                    <a:pt x="6694" y="15107"/>
                    <a:pt x="6694" y="15107"/>
                  </a:cubicBezTo>
                  <a:lnTo>
                    <a:pt x="8564" y="15845"/>
                  </a:lnTo>
                  <a:cubicBezTo>
                    <a:pt x="8564" y="15845"/>
                    <a:pt x="8692" y="15137"/>
                    <a:pt x="8820" y="14430"/>
                  </a:cubicBezTo>
                  <a:cubicBezTo>
                    <a:pt x="8879" y="14074"/>
                    <a:pt x="8953" y="13725"/>
                    <a:pt x="9012" y="13464"/>
                  </a:cubicBezTo>
                  <a:cubicBezTo>
                    <a:pt x="9069" y="13202"/>
                    <a:pt x="9106" y="13028"/>
                    <a:pt x="9106" y="13028"/>
                  </a:cubicBezTo>
                  <a:cubicBezTo>
                    <a:pt x="9106" y="13028"/>
                    <a:pt x="7263" y="12155"/>
                    <a:pt x="7263" y="12155"/>
                  </a:cubicBezTo>
                  <a:close/>
                  <a:moveTo>
                    <a:pt x="10099" y="13500"/>
                  </a:moveTo>
                  <a:cubicBezTo>
                    <a:pt x="10099" y="13500"/>
                    <a:pt x="10062" y="13670"/>
                    <a:pt x="10007" y="13924"/>
                  </a:cubicBezTo>
                  <a:cubicBezTo>
                    <a:pt x="9950" y="14178"/>
                    <a:pt x="9877" y="14518"/>
                    <a:pt x="9819" y="14865"/>
                  </a:cubicBezTo>
                  <a:cubicBezTo>
                    <a:pt x="9695" y="15555"/>
                    <a:pt x="9570" y="16243"/>
                    <a:pt x="9570" y="16243"/>
                  </a:cubicBezTo>
                  <a:lnTo>
                    <a:pt x="11439" y="16987"/>
                  </a:lnTo>
                  <a:cubicBezTo>
                    <a:pt x="11439" y="16987"/>
                    <a:pt x="11557" y="16331"/>
                    <a:pt x="11675" y="15676"/>
                  </a:cubicBezTo>
                  <a:cubicBezTo>
                    <a:pt x="11729" y="15346"/>
                    <a:pt x="11801" y="15023"/>
                    <a:pt x="11854" y="14782"/>
                  </a:cubicBezTo>
                  <a:cubicBezTo>
                    <a:pt x="11907" y="14539"/>
                    <a:pt x="11942" y="14378"/>
                    <a:pt x="11942" y="14378"/>
                  </a:cubicBezTo>
                  <a:cubicBezTo>
                    <a:pt x="11942" y="14378"/>
                    <a:pt x="10099" y="13500"/>
                    <a:pt x="10099" y="13500"/>
                  </a:cubicBezTo>
                  <a:close/>
                  <a:moveTo>
                    <a:pt x="12934" y="14853"/>
                  </a:moveTo>
                  <a:cubicBezTo>
                    <a:pt x="12934" y="14853"/>
                    <a:pt x="12900" y="15009"/>
                    <a:pt x="12849" y="15244"/>
                  </a:cubicBezTo>
                  <a:cubicBezTo>
                    <a:pt x="12798" y="15480"/>
                    <a:pt x="12726" y="15792"/>
                    <a:pt x="12674" y="16113"/>
                  </a:cubicBezTo>
                  <a:cubicBezTo>
                    <a:pt x="12560" y="16751"/>
                    <a:pt x="12446" y="17388"/>
                    <a:pt x="12446" y="17388"/>
                  </a:cubicBezTo>
                  <a:lnTo>
                    <a:pt x="14313" y="18135"/>
                  </a:lnTo>
                  <a:cubicBezTo>
                    <a:pt x="14313" y="18135"/>
                    <a:pt x="14421" y="17532"/>
                    <a:pt x="14529" y="16928"/>
                  </a:cubicBezTo>
                  <a:cubicBezTo>
                    <a:pt x="14577" y="16624"/>
                    <a:pt x="14647" y="16330"/>
                    <a:pt x="14695" y="16106"/>
                  </a:cubicBezTo>
                  <a:cubicBezTo>
                    <a:pt x="14743" y="15884"/>
                    <a:pt x="14775" y="15735"/>
                    <a:pt x="14775" y="15735"/>
                  </a:cubicBezTo>
                  <a:cubicBezTo>
                    <a:pt x="14775" y="15735"/>
                    <a:pt x="12934" y="14853"/>
                    <a:pt x="12934" y="14853"/>
                  </a:cubicBezTo>
                  <a:close/>
                  <a:moveTo>
                    <a:pt x="15767" y="16211"/>
                  </a:moveTo>
                  <a:cubicBezTo>
                    <a:pt x="15767" y="16211"/>
                    <a:pt x="15736" y="16356"/>
                    <a:pt x="15689" y="16572"/>
                  </a:cubicBezTo>
                  <a:cubicBezTo>
                    <a:pt x="15644" y="16788"/>
                    <a:pt x="15574" y="17073"/>
                    <a:pt x="15528" y="17368"/>
                  </a:cubicBezTo>
                  <a:cubicBezTo>
                    <a:pt x="15424" y="17954"/>
                    <a:pt x="15319" y="18539"/>
                    <a:pt x="15319" y="18539"/>
                  </a:cubicBezTo>
                  <a:lnTo>
                    <a:pt x="17186" y="19291"/>
                  </a:lnTo>
                  <a:cubicBezTo>
                    <a:pt x="17186" y="19291"/>
                    <a:pt x="17284" y="18739"/>
                    <a:pt x="17381" y="18188"/>
                  </a:cubicBezTo>
                  <a:cubicBezTo>
                    <a:pt x="17424" y="17909"/>
                    <a:pt x="17492" y="17642"/>
                    <a:pt x="17534" y="17438"/>
                  </a:cubicBezTo>
                  <a:cubicBezTo>
                    <a:pt x="17578" y="17234"/>
                    <a:pt x="17607" y="17098"/>
                    <a:pt x="17607" y="17098"/>
                  </a:cubicBezTo>
                  <a:cubicBezTo>
                    <a:pt x="17607" y="17098"/>
                    <a:pt x="15767" y="16211"/>
                    <a:pt x="15767" y="16211"/>
                  </a:cubicBezTo>
                  <a:close/>
                  <a:moveTo>
                    <a:pt x="4815" y="9028"/>
                  </a:moveTo>
                  <a:lnTo>
                    <a:pt x="6642" y="9974"/>
                  </a:lnTo>
                  <a:cubicBezTo>
                    <a:pt x="6642" y="9974"/>
                    <a:pt x="6680" y="9785"/>
                    <a:pt x="6748" y="9507"/>
                  </a:cubicBezTo>
                  <a:cubicBezTo>
                    <a:pt x="6818" y="9231"/>
                    <a:pt x="6911" y="8863"/>
                    <a:pt x="7004" y="8495"/>
                  </a:cubicBezTo>
                  <a:cubicBezTo>
                    <a:pt x="7192" y="7758"/>
                    <a:pt x="7380" y="7022"/>
                    <a:pt x="7380" y="7022"/>
                  </a:cubicBezTo>
                  <a:lnTo>
                    <a:pt x="5585" y="5945"/>
                  </a:lnTo>
                  <a:cubicBezTo>
                    <a:pt x="5585" y="5945"/>
                    <a:pt x="5389" y="6714"/>
                    <a:pt x="5192" y="7483"/>
                  </a:cubicBezTo>
                  <a:cubicBezTo>
                    <a:pt x="5095" y="7867"/>
                    <a:pt x="4997" y="8252"/>
                    <a:pt x="4924" y="8540"/>
                  </a:cubicBezTo>
                  <a:cubicBezTo>
                    <a:pt x="4859" y="8833"/>
                    <a:pt x="4815" y="9028"/>
                    <a:pt x="4815" y="9028"/>
                  </a:cubicBezTo>
                  <a:close/>
                  <a:moveTo>
                    <a:pt x="8345" y="7603"/>
                  </a:moveTo>
                  <a:cubicBezTo>
                    <a:pt x="8345" y="7603"/>
                    <a:pt x="8163" y="8322"/>
                    <a:pt x="7980" y="9040"/>
                  </a:cubicBezTo>
                  <a:cubicBezTo>
                    <a:pt x="7889" y="9400"/>
                    <a:pt x="7798" y="9759"/>
                    <a:pt x="7729" y="10029"/>
                  </a:cubicBezTo>
                  <a:cubicBezTo>
                    <a:pt x="7663" y="10299"/>
                    <a:pt x="7626" y="10484"/>
                    <a:pt x="7626" y="10484"/>
                  </a:cubicBezTo>
                  <a:lnTo>
                    <a:pt x="9452" y="11434"/>
                  </a:lnTo>
                  <a:cubicBezTo>
                    <a:pt x="9452" y="11434"/>
                    <a:pt x="9486" y="11257"/>
                    <a:pt x="9551" y="11000"/>
                  </a:cubicBezTo>
                  <a:cubicBezTo>
                    <a:pt x="9617" y="10743"/>
                    <a:pt x="9704" y="10400"/>
                    <a:pt x="9790" y="10057"/>
                  </a:cubicBezTo>
                  <a:cubicBezTo>
                    <a:pt x="9965" y="9371"/>
                    <a:pt x="10139" y="8685"/>
                    <a:pt x="10139" y="8685"/>
                  </a:cubicBezTo>
                  <a:cubicBezTo>
                    <a:pt x="10139" y="8685"/>
                    <a:pt x="8345" y="7603"/>
                    <a:pt x="8345" y="7603"/>
                  </a:cubicBezTo>
                  <a:close/>
                  <a:moveTo>
                    <a:pt x="11104" y="9268"/>
                  </a:moveTo>
                  <a:cubicBezTo>
                    <a:pt x="11104" y="9268"/>
                    <a:pt x="10935" y="9936"/>
                    <a:pt x="10765" y="10605"/>
                  </a:cubicBezTo>
                  <a:cubicBezTo>
                    <a:pt x="10680" y="10939"/>
                    <a:pt x="10596" y="11273"/>
                    <a:pt x="10532" y="11524"/>
                  </a:cubicBezTo>
                  <a:cubicBezTo>
                    <a:pt x="10467" y="11773"/>
                    <a:pt x="10435" y="11946"/>
                    <a:pt x="10435" y="11946"/>
                  </a:cubicBezTo>
                  <a:lnTo>
                    <a:pt x="12261" y="12900"/>
                  </a:lnTo>
                  <a:cubicBezTo>
                    <a:pt x="12260" y="12900"/>
                    <a:pt x="12290" y="12735"/>
                    <a:pt x="12353" y="12499"/>
                  </a:cubicBezTo>
                  <a:cubicBezTo>
                    <a:pt x="12414" y="12261"/>
                    <a:pt x="12494" y="11943"/>
                    <a:pt x="12575" y="11626"/>
                  </a:cubicBezTo>
                  <a:cubicBezTo>
                    <a:pt x="12736" y="10990"/>
                    <a:pt x="12896" y="10355"/>
                    <a:pt x="12896" y="10355"/>
                  </a:cubicBezTo>
                  <a:cubicBezTo>
                    <a:pt x="12896" y="10355"/>
                    <a:pt x="11104" y="9268"/>
                    <a:pt x="11104" y="9268"/>
                  </a:cubicBezTo>
                  <a:close/>
                  <a:moveTo>
                    <a:pt x="13861" y="10941"/>
                  </a:moveTo>
                  <a:cubicBezTo>
                    <a:pt x="13861" y="10941"/>
                    <a:pt x="13705" y="11558"/>
                    <a:pt x="13549" y="12177"/>
                  </a:cubicBezTo>
                  <a:cubicBezTo>
                    <a:pt x="13470" y="12486"/>
                    <a:pt x="13392" y="12794"/>
                    <a:pt x="13333" y="13026"/>
                  </a:cubicBezTo>
                  <a:cubicBezTo>
                    <a:pt x="13271" y="13256"/>
                    <a:pt x="13243" y="13416"/>
                    <a:pt x="13243" y="13416"/>
                  </a:cubicBezTo>
                  <a:lnTo>
                    <a:pt x="15067" y="14374"/>
                  </a:lnTo>
                  <a:cubicBezTo>
                    <a:pt x="15067" y="14374"/>
                    <a:pt x="15095" y="14223"/>
                    <a:pt x="15153" y="14006"/>
                  </a:cubicBezTo>
                  <a:cubicBezTo>
                    <a:pt x="15209" y="13786"/>
                    <a:pt x="15283" y="13494"/>
                    <a:pt x="15358" y="13202"/>
                  </a:cubicBezTo>
                  <a:cubicBezTo>
                    <a:pt x="15504" y="12616"/>
                    <a:pt x="15652" y="12031"/>
                    <a:pt x="15652" y="12031"/>
                  </a:cubicBezTo>
                  <a:cubicBezTo>
                    <a:pt x="15652" y="12031"/>
                    <a:pt x="13861" y="10941"/>
                    <a:pt x="13861" y="10941"/>
                  </a:cubicBezTo>
                  <a:close/>
                  <a:moveTo>
                    <a:pt x="16615" y="12619"/>
                  </a:moveTo>
                  <a:cubicBezTo>
                    <a:pt x="16615" y="12619"/>
                    <a:pt x="16473" y="13187"/>
                    <a:pt x="16331" y="13755"/>
                  </a:cubicBezTo>
                  <a:cubicBezTo>
                    <a:pt x="16259" y="14039"/>
                    <a:pt x="16187" y="14322"/>
                    <a:pt x="16133" y="14534"/>
                  </a:cubicBezTo>
                  <a:cubicBezTo>
                    <a:pt x="16076" y="14745"/>
                    <a:pt x="16049" y="14891"/>
                    <a:pt x="16049" y="14891"/>
                  </a:cubicBezTo>
                  <a:lnTo>
                    <a:pt x="17872" y="15855"/>
                  </a:lnTo>
                  <a:cubicBezTo>
                    <a:pt x="17872" y="15855"/>
                    <a:pt x="17899" y="15717"/>
                    <a:pt x="17952" y="15519"/>
                  </a:cubicBezTo>
                  <a:cubicBezTo>
                    <a:pt x="18003" y="15319"/>
                    <a:pt x="18071" y="15051"/>
                    <a:pt x="18138" y="14785"/>
                  </a:cubicBezTo>
                  <a:cubicBezTo>
                    <a:pt x="18272" y="14249"/>
                    <a:pt x="18405" y="13713"/>
                    <a:pt x="18405" y="13713"/>
                  </a:cubicBezTo>
                  <a:cubicBezTo>
                    <a:pt x="18405" y="13713"/>
                    <a:pt x="16615" y="12619"/>
                    <a:pt x="16615" y="12619"/>
                  </a:cubicBezTo>
                  <a:close/>
                  <a:moveTo>
                    <a:pt x="19874" y="21600"/>
                  </a:moveTo>
                  <a:cubicBezTo>
                    <a:pt x="19874" y="21600"/>
                    <a:pt x="15568" y="20059"/>
                    <a:pt x="11263" y="18518"/>
                  </a:cubicBezTo>
                  <a:cubicBezTo>
                    <a:pt x="6953" y="17007"/>
                    <a:pt x="2643" y="15497"/>
                    <a:pt x="2643" y="15497"/>
                  </a:cubicBezTo>
                  <a:cubicBezTo>
                    <a:pt x="2643" y="15497"/>
                    <a:pt x="2392" y="14603"/>
                    <a:pt x="2087" y="13230"/>
                  </a:cubicBezTo>
                  <a:cubicBezTo>
                    <a:pt x="1930" y="12541"/>
                    <a:pt x="1750" y="11727"/>
                    <a:pt x="1562" y="10838"/>
                  </a:cubicBezTo>
                  <a:cubicBezTo>
                    <a:pt x="1379" y="9952"/>
                    <a:pt x="1215" y="9003"/>
                    <a:pt x="1043" y="8029"/>
                  </a:cubicBezTo>
                  <a:cubicBezTo>
                    <a:pt x="685" y="6077"/>
                    <a:pt x="452" y="4098"/>
                    <a:pt x="256" y="2560"/>
                  </a:cubicBezTo>
                  <a:cubicBezTo>
                    <a:pt x="157" y="1790"/>
                    <a:pt x="111" y="1161"/>
                    <a:pt x="65" y="708"/>
                  </a:cubicBezTo>
                  <a:cubicBezTo>
                    <a:pt x="23" y="258"/>
                    <a:pt x="0" y="0"/>
                    <a:pt x="0" y="0"/>
                  </a:cubicBezTo>
                  <a:cubicBezTo>
                    <a:pt x="0" y="0"/>
                    <a:pt x="5408" y="3535"/>
                    <a:pt x="10815" y="7069"/>
                  </a:cubicBezTo>
                  <a:cubicBezTo>
                    <a:pt x="16208" y="10655"/>
                    <a:pt x="21600" y="14241"/>
                    <a:pt x="21600" y="14241"/>
                  </a:cubicBezTo>
                  <a:cubicBezTo>
                    <a:pt x="21600" y="14241"/>
                    <a:pt x="21446" y="14745"/>
                    <a:pt x="21293" y="15248"/>
                  </a:cubicBezTo>
                  <a:cubicBezTo>
                    <a:pt x="21157" y="15761"/>
                    <a:pt x="21022" y="16276"/>
                    <a:pt x="21022" y="16276"/>
                  </a:cubicBezTo>
                  <a:lnTo>
                    <a:pt x="19425" y="15352"/>
                  </a:lnTo>
                  <a:cubicBezTo>
                    <a:pt x="19425" y="15352"/>
                    <a:pt x="19375" y="15553"/>
                    <a:pt x="19299" y="15855"/>
                  </a:cubicBezTo>
                  <a:cubicBezTo>
                    <a:pt x="19219" y="16154"/>
                    <a:pt x="19120" y="16557"/>
                    <a:pt x="19040" y="16970"/>
                  </a:cubicBezTo>
                  <a:cubicBezTo>
                    <a:pt x="18952" y="17379"/>
                    <a:pt x="18865" y="17788"/>
                    <a:pt x="18799" y="18094"/>
                  </a:cubicBezTo>
                  <a:cubicBezTo>
                    <a:pt x="18732" y="18400"/>
                    <a:pt x="18691" y="18605"/>
                    <a:pt x="18691" y="18605"/>
                  </a:cubicBezTo>
                  <a:lnTo>
                    <a:pt x="20293" y="19327"/>
                  </a:lnTo>
                  <a:cubicBezTo>
                    <a:pt x="20293" y="19327"/>
                    <a:pt x="20187" y="19895"/>
                    <a:pt x="20081" y="20463"/>
                  </a:cubicBezTo>
                  <a:cubicBezTo>
                    <a:pt x="20026" y="20746"/>
                    <a:pt x="19971" y="21029"/>
                    <a:pt x="19930" y="21241"/>
                  </a:cubicBezTo>
                  <a:cubicBezTo>
                    <a:pt x="19892" y="21455"/>
                    <a:pt x="19874" y="21600"/>
                    <a:pt x="19874" y="21600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8" name="Shape 2853">
              <a:extLst>
                <a:ext uri="{FF2B5EF4-FFF2-40B4-BE49-F238E27FC236}">
                  <a16:creationId xmlns:a16="http://schemas.microsoft.com/office/drawing/2014/main" id="{5AD83B72-C5A3-46B9-87CB-A2E07108A28A}"/>
                </a:ext>
              </a:extLst>
            </p:cNvPr>
            <p:cNvSpPr/>
            <p:nvPr/>
          </p:nvSpPr>
          <p:spPr>
            <a:xfrm>
              <a:off x="4553045" y="2466792"/>
              <a:ext cx="592473" cy="439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76" y="18137"/>
                  </a:moveTo>
                  <a:cubicBezTo>
                    <a:pt x="16476" y="18137"/>
                    <a:pt x="16706" y="17760"/>
                    <a:pt x="16937" y="17385"/>
                  </a:cubicBezTo>
                  <a:cubicBezTo>
                    <a:pt x="17051" y="17196"/>
                    <a:pt x="17166" y="17008"/>
                    <a:pt x="17251" y="16866"/>
                  </a:cubicBezTo>
                  <a:cubicBezTo>
                    <a:pt x="17335" y="16722"/>
                    <a:pt x="17400" y="16637"/>
                    <a:pt x="17401" y="16638"/>
                  </a:cubicBezTo>
                  <a:lnTo>
                    <a:pt x="15955" y="14975"/>
                  </a:lnTo>
                  <a:cubicBezTo>
                    <a:pt x="15955" y="14975"/>
                    <a:pt x="15888" y="15064"/>
                    <a:pt x="15800" y="15211"/>
                  </a:cubicBezTo>
                  <a:cubicBezTo>
                    <a:pt x="15711" y="15358"/>
                    <a:pt x="15592" y="15554"/>
                    <a:pt x="15473" y="15750"/>
                  </a:cubicBezTo>
                  <a:cubicBezTo>
                    <a:pt x="15235" y="16140"/>
                    <a:pt x="14996" y="16531"/>
                    <a:pt x="14996" y="16531"/>
                  </a:cubicBezTo>
                  <a:cubicBezTo>
                    <a:pt x="14996" y="16531"/>
                    <a:pt x="16476" y="18137"/>
                    <a:pt x="16476" y="18137"/>
                  </a:cubicBezTo>
                  <a:close/>
                  <a:moveTo>
                    <a:pt x="14200" y="15665"/>
                  </a:moveTo>
                  <a:cubicBezTo>
                    <a:pt x="14200" y="15665"/>
                    <a:pt x="14443" y="15266"/>
                    <a:pt x="14686" y="14868"/>
                  </a:cubicBezTo>
                  <a:cubicBezTo>
                    <a:pt x="14807" y="14669"/>
                    <a:pt x="14928" y="14469"/>
                    <a:pt x="15019" y="14320"/>
                  </a:cubicBezTo>
                  <a:cubicBezTo>
                    <a:pt x="15111" y="14172"/>
                    <a:pt x="15178" y="14079"/>
                    <a:pt x="15178" y="14080"/>
                  </a:cubicBezTo>
                  <a:lnTo>
                    <a:pt x="13735" y="12414"/>
                  </a:lnTo>
                  <a:cubicBezTo>
                    <a:pt x="13735" y="12414"/>
                    <a:pt x="13668" y="12514"/>
                    <a:pt x="13569" y="12662"/>
                  </a:cubicBezTo>
                  <a:cubicBezTo>
                    <a:pt x="13475" y="12817"/>
                    <a:pt x="13350" y="13023"/>
                    <a:pt x="13225" y="13230"/>
                  </a:cubicBezTo>
                  <a:cubicBezTo>
                    <a:pt x="12973" y="13642"/>
                    <a:pt x="12722" y="14055"/>
                    <a:pt x="12722" y="14055"/>
                  </a:cubicBezTo>
                  <a:cubicBezTo>
                    <a:pt x="12722" y="14055"/>
                    <a:pt x="14200" y="15665"/>
                    <a:pt x="14200" y="15665"/>
                  </a:cubicBezTo>
                  <a:close/>
                  <a:moveTo>
                    <a:pt x="11926" y="13188"/>
                  </a:moveTo>
                  <a:cubicBezTo>
                    <a:pt x="11926" y="13188"/>
                    <a:pt x="12182" y="12768"/>
                    <a:pt x="12438" y="12347"/>
                  </a:cubicBezTo>
                  <a:cubicBezTo>
                    <a:pt x="12565" y="12136"/>
                    <a:pt x="12693" y="11927"/>
                    <a:pt x="12788" y="11769"/>
                  </a:cubicBezTo>
                  <a:cubicBezTo>
                    <a:pt x="12889" y="11617"/>
                    <a:pt x="12957" y="11517"/>
                    <a:pt x="12957" y="11517"/>
                  </a:cubicBezTo>
                  <a:lnTo>
                    <a:pt x="11516" y="9848"/>
                  </a:lnTo>
                  <a:cubicBezTo>
                    <a:pt x="11516" y="9848"/>
                    <a:pt x="11446" y="9952"/>
                    <a:pt x="11341" y="10108"/>
                  </a:cubicBezTo>
                  <a:cubicBezTo>
                    <a:pt x="11242" y="10272"/>
                    <a:pt x="11110" y="10489"/>
                    <a:pt x="10978" y="10706"/>
                  </a:cubicBezTo>
                  <a:cubicBezTo>
                    <a:pt x="10714" y="11141"/>
                    <a:pt x="10450" y="11576"/>
                    <a:pt x="10450" y="11576"/>
                  </a:cubicBezTo>
                  <a:cubicBezTo>
                    <a:pt x="10450" y="11576"/>
                    <a:pt x="11926" y="13188"/>
                    <a:pt x="11926" y="13188"/>
                  </a:cubicBezTo>
                  <a:close/>
                  <a:moveTo>
                    <a:pt x="9654" y="10706"/>
                  </a:moveTo>
                  <a:cubicBezTo>
                    <a:pt x="9654" y="10706"/>
                    <a:pt x="9923" y="10263"/>
                    <a:pt x="10192" y="9821"/>
                  </a:cubicBezTo>
                  <a:cubicBezTo>
                    <a:pt x="10327" y="9600"/>
                    <a:pt x="10461" y="9380"/>
                    <a:pt x="10562" y="9214"/>
                  </a:cubicBezTo>
                  <a:cubicBezTo>
                    <a:pt x="10669" y="9055"/>
                    <a:pt x="10740" y="8949"/>
                    <a:pt x="10740" y="8949"/>
                  </a:cubicBezTo>
                  <a:lnTo>
                    <a:pt x="9301" y="7278"/>
                  </a:lnTo>
                  <a:cubicBezTo>
                    <a:pt x="9301" y="7278"/>
                    <a:pt x="9227" y="7388"/>
                    <a:pt x="9117" y="7551"/>
                  </a:cubicBezTo>
                  <a:cubicBezTo>
                    <a:pt x="9013" y="7722"/>
                    <a:pt x="8873" y="7950"/>
                    <a:pt x="8734" y="8178"/>
                  </a:cubicBezTo>
                  <a:cubicBezTo>
                    <a:pt x="8457" y="8634"/>
                    <a:pt x="8179" y="9090"/>
                    <a:pt x="8179" y="9090"/>
                  </a:cubicBezTo>
                  <a:cubicBezTo>
                    <a:pt x="8179" y="9090"/>
                    <a:pt x="9654" y="10706"/>
                    <a:pt x="9654" y="10706"/>
                  </a:cubicBezTo>
                  <a:close/>
                  <a:moveTo>
                    <a:pt x="7386" y="8220"/>
                  </a:moveTo>
                  <a:cubicBezTo>
                    <a:pt x="7386" y="8220"/>
                    <a:pt x="7667" y="7756"/>
                    <a:pt x="7950" y="7291"/>
                  </a:cubicBezTo>
                  <a:cubicBezTo>
                    <a:pt x="8225" y="6820"/>
                    <a:pt x="8527" y="6378"/>
                    <a:pt x="8526" y="6378"/>
                  </a:cubicBezTo>
                  <a:lnTo>
                    <a:pt x="7088" y="4704"/>
                  </a:lnTo>
                  <a:cubicBezTo>
                    <a:pt x="7088" y="4704"/>
                    <a:pt x="6776" y="5158"/>
                    <a:pt x="6493" y="5644"/>
                  </a:cubicBezTo>
                  <a:cubicBezTo>
                    <a:pt x="6203" y="6123"/>
                    <a:pt x="5913" y="6601"/>
                    <a:pt x="5913" y="6601"/>
                  </a:cubicBezTo>
                  <a:cubicBezTo>
                    <a:pt x="5913" y="6601"/>
                    <a:pt x="7386" y="8220"/>
                    <a:pt x="7386" y="8220"/>
                  </a:cubicBezTo>
                  <a:close/>
                  <a:moveTo>
                    <a:pt x="17960" y="15817"/>
                  </a:moveTo>
                  <a:lnTo>
                    <a:pt x="18930" y="14372"/>
                  </a:lnTo>
                  <a:lnTo>
                    <a:pt x="17541" y="12625"/>
                  </a:lnTo>
                  <a:lnTo>
                    <a:pt x="16535" y="14123"/>
                  </a:lnTo>
                  <a:cubicBezTo>
                    <a:pt x="16535" y="14123"/>
                    <a:pt x="17960" y="15817"/>
                    <a:pt x="17960" y="15817"/>
                  </a:cubicBezTo>
                  <a:close/>
                  <a:moveTo>
                    <a:pt x="15767" y="13209"/>
                  </a:moveTo>
                  <a:lnTo>
                    <a:pt x="16793" y="11683"/>
                  </a:lnTo>
                  <a:lnTo>
                    <a:pt x="15407" y="9931"/>
                  </a:lnTo>
                  <a:lnTo>
                    <a:pt x="14344" y="11512"/>
                  </a:lnTo>
                  <a:cubicBezTo>
                    <a:pt x="14344" y="11512"/>
                    <a:pt x="15767" y="13209"/>
                    <a:pt x="15767" y="13209"/>
                  </a:cubicBezTo>
                  <a:close/>
                  <a:moveTo>
                    <a:pt x="13579" y="10597"/>
                  </a:moveTo>
                  <a:lnTo>
                    <a:pt x="14662" y="8989"/>
                  </a:lnTo>
                  <a:lnTo>
                    <a:pt x="13276" y="7234"/>
                  </a:lnTo>
                  <a:cubicBezTo>
                    <a:pt x="13276" y="7234"/>
                    <a:pt x="13201" y="7331"/>
                    <a:pt x="13098" y="7490"/>
                  </a:cubicBezTo>
                  <a:cubicBezTo>
                    <a:pt x="12994" y="7647"/>
                    <a:pt x="12855" y="7855"/>
                    <a:pt x="12715" y="8064"/>
                  </a:cubicBezTo>
                  <a:cubicBezTo>
                    <a:pt x="12436" y="8480"/>
                    <a:pt x="12157" y="8897"/>
                    <a:pt x="12157" y="8897"/>
                  </a:cubicBezTo>
                  <a:cubicBezTo>
                    <a:pt x="12157" y="8897"/>
                    <a:pt x="13579" y="10597"/>
                    <a:pt x="13579" y="10597"/>
                  </a:cubicBezTo>
                  <a:close/>
                  <a:moveTo>
                    <a:pt x="11392" y="7981"/>
                  </a:moveTo>
                  <a:cubicBezTo>
                    <a:pt x="11392" y="7981"/>
                    <a:pt x="11676" y="7557"/>
                    <a:pt x="11960" y="7133"/>
                  </a:cubicBezTo>
                  <a:cubicBezTo>
                    <a:pt x="12102" y="6921"/>
                    <a:pt x="12243" y="6709"/>
                    <a:pt x="12349" y="6549"/>
                  </a:cubicBezTo>
                  <a:cubicBezTo>
                    <a:pt x="12454" y="6388"/>
                    <a:pt x="12531" y="6289"/>
                    <a:pt x="12531" y="6289"/>
                  </a:cubicBezTo>
                  <a:lnTo>
                    <a:pt x="11149" y="4533"/>
                  </a:lnTo>
                  <a:cubicBezTo>
                    <a:pt x="11149" y="4533"/>
                    <a:pt x="11068" y="4633"/>
                    <a:pt x="10960" y="4800"/>
                  </a:cubicBezTo>
                  <a:cubicBezTo>
                    <a:pt x="10850" y="4964"/>
                    <a:pt x="10704" y="5183"/>
                    <a:pt x="10558" y="5403"/>
                  </a:cubicBezTo>
                  <a:cubicBezTo>
                    <a:pt x="10265" y="5840"/>
                    <a:pt x="9971" y="6278"/>
                    <a:pt x="9971" y="6278"/>
                  </a:cubicBezTo>
                  <a:cubicBezTo>
                    <a:pt x="9971" y="6278"/>
                    <a:pt x="11392" y="7981"/>
                    <a:pt x="11392" y="7981"/>
                  </a:cubicBezTo>
                  <a:close/>
                  <a:moveTo>
                    <a:pt x="9208" y="5360"/>
                  </a:moveTo>
                  <a:cubicBezTo>
                    <a:pt x="9208" y="5360"/>
                    <a:pt x="9506" y="4914"/>
                    <a:pt x="9803" y="4469"/>
                  </a:cubicBezTo>
                  <a:cubicBezTo>
                    <a:pt x="9952" y="4247"/>
                    <a:pt x="10101" y="4024"/>
                    <a:pt x="10213" y="3857"/>
                  </a:cubicBezTo>
                  <a:cubicBezTo>
                    <a:pt x="10322" y="3688"/>
                    <a:pt x="10405" y="3587"/>
                    <a:pt x="10405" y="3587"/>
                  </a:cubicBezTo>
                  <a:lnTo>
                    <a:pt x="9024" y="1828"/>
                  </a:lnTo>
                  <a:cubicBezTo>
                    <a:pt x="9024" y="1827"/>
                    <a:pt x="8940" y="1933"/>
                    <a:pt x="8825" y="2105"/>
                  </a:cubicBezTo>
                  <a:cubicBezTo>
                    <a:pt x="8710" y="2278"/>
                    <a:pt x="8557" y="2507"/>
                    <a:pt x="8404" y="2737"/>
                  </a:cubicBezTo>
                  <a:cubicBezTo>
                    <a:pt x="8097" y="3196"/>
                    <a:pt x="7790" y="3654"/>
                    <a:pt x="7790" y="3654"/>
                  </a:cubicBezTo>
                  <a:cubicBezTo>
                    <a:pt x="7790" y="3654"/>
                    <a:pt x="9208" y="5360"/>
                    <a:pt x="9208" y="5360"/>
                  </a:cubicBezTo>
                  <a:close/>
                  <a:moveTo>
                    <a:pt x="18278" y="21600"/>
                  </a:moveTo>
                  <a:cubicBezTo>
                    <a:pt x="18278" y="21600"/>
                    <a:pt x="13698" y="16804"/>
                    <a:pt x="9118" y="12009"/>
                  </a:cubicBezTo>
                  <a:cubicBezTo>
                    <a:pt x="4559" y="7177"/>
                    <a:pt x="0" y="2344"/>
                    <a:pt x="0" y="2344"/>
                  </a:cubicBezTo>
                  <a:cubicBezTo>
                    <a:pt x="0" y="2344"/>
                    <a:pt x="578" y="2148"/>
                    <a:pt x="1446" y="1853"/>
                  </a:cubicBezTo>
                  <a:cubicBezTo>
                    <a:pt x="2309" y="1570"/>
                    <a:pt x="3433" y="1197"/>
                    <a:pt x="4596" y="928"/>
                  </a:cubicBezTo>
                  <a:cubicBezTo>
                    <a:pt x="5748" y="646"/>
                    <a:pt x="6865" y="381"/>
                    <a:pt x="7714" y="226"/>
                  </a:cubicBezTo>
                  <a:cubicBezTo>
                    <a:pt x="8566" y="91"/>
                    <a:pt x="9135" y="0"/>
                    <a:pt x="9135" y="0"/>
                  </a:cubicBezTo>
                  <a:cubicBezTo>
                    <a:pt x="9135" y="0"/>
                    <a:pt x="12244" y="4082"/>
                    <a:pt x="15354" y="8165"/>
                  </a:cubicBezTo>
                  <a:cubicBezTo>
                    <a:pt x="18477" y="12228"/>
                    <a:pt x="21600" y="16292"/>
                    <a:pt x="21600" y="16292"/>
                  </a:cubicBezTo>
                  <a:cubicBezTo>
                    <a:pt x="21600" y="16292"/>
                    <a:pt x="21331" y="16671"/>
                    <a:pt x="21062" y="17050"/>
                  </a:cubicBezTo>
                  <a:cubicBezTo>
                    <a:pt x="20809" y="17449"/>
                    <a:pt x="20556" y="17848"/>
                    <a:pt x="20556" y="17848"/>
                  </a:cubicBezTo>
                  <a:lnTo>
                    <a:pt x="19354" y="16388"/>
                  </a:lnTo>
                  <a:cubicBezTo>
                    <a:pt x="19354" y="16388"/>
                    <a:pt x="18980" y="16938"/>
                    <a:pt x="18607" y="17488"/>
                  </a:cubicBezTo>
                  <a:cubicBezTo>
                    <a:pt x="18415" y="17758"/>
                    <a:pt x="18233" y="18039"/>
                    <a:pt x="18106" y="18260"/>
                  </a:cubicBezTo>
                  <a:cubicBezTo>
                    <a:pt x="17975" y="18477"/>
                    <a:pt x="17887" y="18621"/>
                    <a:pt x="17887" y="18621"/>
                  </a:cubicBezTo>
                  <a:lnTo>
                    <a:pt x="19181" y="20056"/>
                  </a:lnTo>
                  <a:cubicBezTo>
                    <a:pt x="19181" y="20056"/>
                    <a:pt x="18278" y="21600"/>
                    <a:pt x="18278" y="21600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9" name="Shape 2854">
              <a:extLst>
                <a:ext uri="{FF2B5EF4-FFF2-40B4-BE49-F238E27FC236}">
                  <a16:creationId xmlns:a16="http://schemas.microsoft.com/office/drawing/2014/main" id="{4A01D7F9-BE1D-4B1A-890C-699AB887B07D}"/>
                </a:ext>
              </a:extLst>
            </p:cNvPr>
            <p:cNvSpPr/>
            <p:nvPr/>
          </p:nvSpPr>
          <p:spPr>
            <a:xfrm>
              <a:off x="4159401" y="3300090"/>
              <a:ext cx="665884" cy="38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8" y="20109"/>
                  </a:moveTo>
                  <a:lnTo>
                    <a:pt x="18040" y="17886"/>
                  </a:lnTo>
                  <a:lnTo>
                    <a:pt x="16353" y="17710"/>
                  </a:lnTo>
                  <a:lnTo>
                    <a:pt x="16289" y="20016"/>
                  </a:lnTo>
                  <a:cubicBezTo>
                    <a:pt x="16289" y="20016"/>
                    <a:pt x="17978" y="20109"/>
                    <a:pt x="17978" y="20109"/>
                  </a:cubicBezTo>
                  <a:close/>
                  <a:moveTo>
                    <a:pt x="15380" y="19963"/>
                  </a:moveTo>
                  <a:cubicBezTo>
                    <a:pt x="15380" y="19963"/>
                    <a:pt x="15391" y="19271"/>
                    <a:pt x="15409" y="18233"/>
                  </a:cubicBezTo>
                  <a:cubicBezTo>
                    <a:pt x="15402" y="17192"/>
                    <a:pt x="15514" y="15821"/>
                    <a:pt x="15563" y="14442"/>
                  </a:cubicBezTo>
                  <a:cubicBezTo>
                    <a:pt x="15603" y="13060"/>
                    <a:pt x="15749" y="11703"/>
                    <a:pt x="15817" y="10674"/>
                  </a:cubicBezTo>
                  <a:cubicBezTo>
                    <a:pt x="15855" y="10162"/>
                    <a:pt x="15887" y="9735"/>
                    <a:pt x="15909" y="9435"/>
                  </a:cubicBezTo>
                  <a:cubicBezTo>
                    <a:pt x="15928" y="9136"/>
                    <a:pt x="15950" y="8967"/>
                    <a:pt x="15949" y="8967"/>
                  </a:cubicBezTo>
                  <a:lnTo>
                    <a:pt x="14284" y="8481"/>
                  </a:lnTo>
                  <a:cubicBezTo>
                    <a:pt x="14284" y="8481"/>
                    <a:pt x="14260" y="8655"/>
                    <a:pt x="14240" y="8965"/>
                  </a:cubicBezTo>
                  <a:cubicBezTo>
                    <a:pt x="14217" y="9275"/>
                    <a:pt x="14184" y="9718"/>
                    <a:pt x="14145" y="10249"/>
                  </a:cubicBezTo>
                  <a:cubicBezTo>
                    <a:pt x="14076" y="11313"/>
                    <a:pt x="13923" y="12719"/>
                    <a:pt x="13881" y="14150"/>
                  </a:cubicBezTo>
                  <a:cubicBezTo>
                    <a:pt x="13848" y="14863"/>
                    <a:pt x="13814" y="15576"/>
                    <a:pt x="13783" y="16244"/>
                  </a:cubicBezTo>
                  <a:cubicBezTo>
                    <a:pt x="13766" y="16578"/>
                    <a:pt x="13750" y="16901"/>
                    <a:pt x="13735" y="17207"/>
                  </a:cubicBezTo>
                  <a:cubicBezTo>
                    <a:pt x="13730" y="17515"/>
                    <a:pt x="13725" y="17806"/>
                    <a:pt x="13721" y="18075"/>
                  </a:cubicBezTo>
                  <a:cubicBezTo>
                    <a:pt x="13703" y="19149"/>
                    <a:pt x="13691" y="19866"/>
                    <a:pt x="13691" y="19866"/>
                  </a:cubicBezTo>
                  <a:cubicBezTo>
                    <a:pt x="13691" y="19866"/>
                    <a:pt x="15380" y="19963"/>
                    <a:pt x="15380" y="19963"/>
                  </a:cubicBezTo>
                  <a:close/>
                  <a:moveTo>
                    <a:pt x="12781" y="19812"/>
                  </a:moveTo>
                  <a:cubicBezTo>
                    <a:pt x="12782" y="19812"/>
                    <a:pt x="12804" y="16891"/>
                    <a:pt x="12975" y="13991"/>
                  </a:cubicBezTo>
                  <a:cubicBezTo>
                    <a:pt x="13018" y="12535"/>
                    <a:pt x="13174" y="11102"/>
                    <a:pt x="13243" y="10018"/>
                  </a:cubicBezTo>
                  <a:cubicBezTo>
                    <a:pt x="13284" y="9477"/>
                    <a:pt x="13318" y="9027"/>
                    <a:pt x="13341" y="8711"/>
                  </a:cubicBezTo>
                  <a:cubicBezTo>
                    <a:pt x="13361" y="8395"/>
                    <a:pt x="13386" y="8218"/>
                    <a:pt x="13386" y="8218"/>
                  </a:cubicBezTo>
                  <a:lnTo>
                    <a:pt x="11721" y="7727"/>
                  </a:lnTo>
                  <a:cubicBezTo>
                    <a:pt x="11721" y="7727"/>
                    <a:pt x="11694" y="7910"/>
                    <a:pt x="11673" y="8237"/>
                  </a:cubicBezTo>
                  <a:cubicBezTo>
                    <a:pt x="11649" y="8563"/>
                    <a:pt x="11614" y="9029"/>
                    <a:pt x="11572" y="9588"/>
                  </a:cubicBezTo>
                  <a:cubicBezTo>
                    <a:pt x="11501" y="10709"/>
                    <a:pt x="11339" y="12190"/>
                    <a:pt x="11294" y="13695"/>
                  </a:cubicBezTo>
                  <a:cubicBezTo>
                    <a:pt x="11238" y="15198"/>
                    <a:pt x="11125" y="16693"/>
                    <a:pt x="11124" y="17826"/>
                  </a:cubicBezTo>
                  <a:cubicBezTo>
                    <a:pt x="11106" y="18956"/>
                    <a:pt x="11093" y="19709"/>
                    <a:pt x="11093" y="19709"/>
                  </a:cubicBezTo>
                  <a:cubicBezTo>
                    <a:pt x="11093" y="19709"/>
                    <a:pt x="12781" y="19812"/>
                    <a:pt x="12781" y="19812"/>
                  </a:cubicBezTo>
                  <a:close/>
                  <a:moveTo>
                    <a:pt x="10182" y="19653"/>
                  </a:moveTo>
                  <a:cubicBezTo>
                    <a:pt x="10182" y="19653"/>
                    <a:pt x="10195" y="18886"/>
                    <a:pt x="10215" y="17736"/>
                  </a:cubicBezTo>
                  <a:cubicBezTo>
                    <a:pt x="10218" y="16584"/>
                    <a:pt x="10330" y="15063"/>
                    <a:pt x="10388" y="13534"/>
                  </a:cubicBezTo>
                  <a:cubicBezTo>
                    <a:pt x="10417" y="12769"/>
                    <a:pt x="10459" y="12008"/>
                    <a:pt x="10523" y="11298"/>
                  </a:cubicBezTo>
                  <a:cubicBezTo>
                    <a:pt x="10577" y="10588"/>
                    <a:pt x="10628" y="9924"/>
                    <a:pt x="10672" y="9355"/>
                  </a:cubicBezTo>
                  <a:cubicBezTo>
                    <a:pt x="10714" y="8786"/>
                    <a:pt x="10750" y="8312"/>
                    <a:pt x="10775" y="7981"/>
                  </a:cubicBezTo>
                  <a:cubicBezTo>
                    <a:pt x="10798" y="7648"/>
                    <a:pt x="10824" y="7462"/>
                    <a:pt x="10825" y="7462"/>
                  </a:cubicBezTo>
                  <a:lnTo>
                    <a:pt x="9160" y="6967"/>
                  </a:lnTo>
                  <a:cubicBezTo>
                    <a:pt x="9160" y="6967"/>
                    <a:pt x="9134" y="7160"/>
                    <a:pt x="9108" y="7502"/>
                  </a:cubicBezTo>
                  <a:cubicBezTo>
                    <a:pt x="9082" y="7844"/>
                    <a:pt x="9045" y="8334"/>
                    <a:pt x="9000" y="8921"/>
                  </a:cubicBezTo>
                  <a:cubicBezTo>
                    <a:pt x="8956" y="9508"/>
                    <a:pt x="8903" y="10192"/>
                    <a:pt x="8847" y="10927"/>
                  </a:cubicBezTo>
                  <a:cubicBezTo>
                    <a:pt x="8819" y="11294"/>
                    <a:pt x="8790" y="11673"/>
                    <a:pt x="8760" y="12058"/>
                  </a:cubicBezTo>
                  <a:cubicBezTo>
                    <a:pt x="8743" y="12446"/>
                    <a:pt x="8725" y="12840"/>
                    <a:pt x="8707" y="13233"/>
                  </a:cubicBezTo>
                  <a:cubicBezTo>
                    <a:pt x="8646" y="14810"/>
                    <a:pt x="8534" y="16381"/>
                    <a:pt x="8527" y="17569"/>
                  </a:cubicBezTo>
                  <a:cubicBezTo>
                    <a:pt x="8507" y="18755"/>
                    <a:pt x="8494" y="19546"/>
                    <a:pt x="8494" y="19546"/>
                  </a:cubicBezTo>
                  <a:cubicBezTo>
                    <a:pt x="8494" y="19546"/>
                    <a:pt x="10182" y="19653"/>
                    <a:pt x="10182" y="19653"/>
                  </a:cubicBezTo>
                  <a:close/>
                  <a:moveTo>
                    <a:pt x="7585" y="19488"/>
                  </a:moveTo>
                  <a:cubicBezTo>
                    <a:pt x="7585" y="19488"/>
                    <a:pt x="7598" y="18684"/>
                    <a:pt x="7618" y="17478"/>
                  </a:cubicBezTo>
                  <a:cubicBezTo>
                    <a:pt x="7627" y="16272"/>
                    <a:pt x="7739" y="14674"/>
                    <a:pt x="7802" y="13071"/>
                  </a:cubicBezTo>
                  <a:cubicBezTo>
                    <a:pt x="7820" y="12671"/>
                    <a:pt x="7838" y="12270"/>
                    <a:pt x="7856" y="11875"/>
                  </a:cubicBezTo>
                  <a:cubicBezTo>
                    <a:pt x="7886" y="11485"/>
                    <a:pt x="7916" y="11098"/>
                    <a:pt x="7945" y="10725"/>
                  </a:cubicBezTo>
                  <a:cubicBezTo>
                    <a:pt x="8002" y="9979"/>
                    <a:pt x="8055" y="9282"/>
                    <a:pt x="8100" y="8685"/>
                  </a:cubicBezTo>
                  <a:cubicBezTo>
                    <a:pt x="8146" y="8088"/>
                    <a:pt x="8183" y="7591"/>
                    <a:pt x="8210" y="7243"/>
                  </a:cubicBezTo>
                  <a:cubicBezTo>
                    <a:pt x="8238" y="6895"/>
                    <a:pt x="8263" y="6699"/>
                    <a:pt x="8263" y="6699"/>
                  </a:cubicBezTo>
                  <a:lnTo>
                    <a:pt x="6598" y="6200"/>
                  </a:lnTo>
                  <a:cubicBezTo>
                    <a:pt x="6598" y="6200"/>
                    <a:pt x="6577" y="6403"/>
                    <a:pt x="6542" y="6759"/>
                  </a:cubicBezTo>
                  <a:cubicBezTo>
                    <a:pt x="6514" y="7119"/>
                    <a:pt x="6475" y="7631"/>
                    <a:pt x="6429" y="8247"/>
                  </a:cubicBezTo>
                  <a:cubicBezTo>
                    <a:pt x="6382" y="8862"/>
                    <a:pt x="6327" y="9580"/>
                    <a:pt x="6268" y="10349"/>
                  </a:cubicBezTo>
                  <a:cubicBezTo>
                    <a:pt x="6239" y="10733"/>
                    <a:pt x="6209" y="11131"/>
                    <a:pt x="6178" y="11535"/>
                  </a:cubicBezTo>
                  <a:cubicBezTo>
                    <a:pt x="6159" y="11941"/>
                    <a:pt x="6139" y="12354"/>
                    <a:pt x="6120" y="12766"/>
                  </a:cubicBezTo>
                  <a:cubicBezTo>
                    <a:pt x="6054" y="14417"/>
                    <a:pt x="5943" y="16064"/>
                    <a:pt x="5931" y="17307"/>
                  </a:cubicBezTo>
                  <a:cubicBezTo>
                    <a:pt x="5910" y="18550"/>
                    <a:pt x="5896" y="19377"/>
                    <a:pt x="5896" y="19377"/>
                  </a:cubicBezTo>
                  <a:cubicBezTo>
                    <a:pt x="5896" y="19377"/>
                    <a:pt x="7585" y="19488"/>
                    <a:pt x="7585" y="19488"/>
                  </a:cubicBezTo>
                  <a:close/>
                  <a:moveTo>
                    <a:pt x="18664" y="8473"/>
                  </a:moveTo>
                  <a:lnTo>
                    <a:pt x="18918" y="6308"/>
                  </a:lnTo>
                  <a:lnTo>
                    <a:pt x="17265" y="5696"/>
                  </a:lnTo>
                  <a:lnTo>
                    <a:pt x="17002" y="7943"/>
                  </a:lnTo>
                  <a:cubicBezTo>
                    <a:pt x="17002" y="7943"/>
                    <a:pt x="18664" y="8473"/>
                    <a:pt x="18664" y="8473"/>
                  </a:cubicBezTo>
                  <a:close/>
                  <a:moveTo>
                    <a:pt x="16106" y="7657"/>
                  </a:moveTo>
                  <a:lnTo>
                    <a:pt x="16375" y="5365"/>
                  </a:lnTo>
                  <a:lnTo>
                    <a:pt x="14723" y="4749"/>
                  </a:lnTo>
                  <a:lnTo>
                    <a:pt x="14445" y="7124"/>
                  </a:lnTo>
                  <a:cubicBezTo>
                    <a:pt x="14445" y="7124"/>
                    <a:pt x="16106" y="7657"/>
                    <a:pt x="16106" y="7657"/>
                  </a:cubicBezTo>
                  <a:close/>
                  <a:moveTo>
                    <a:pt x="13551" y="6835"/>
                  </a:moveTo>
                  <a:lnTo>
                    <a:pt x="13833" y="4416"/>
                  </a:lnTo>
                  <a:lnTo>
                    <a:pt x="12180" y="3795"/>
                  </a:lnTo>
                  <a:lnTo>
                    <a:pt x="11890" y="6297"/>
                  </a:lnTo>
                  <a:cubicBezTo>
                    <a:pt x="11890" y="6297"/>
                    <a:pt x="13551" y="6835"/>
                    <a:pt x="13551" y="6835"/>
                  </a:cubicBezTo>
                  <a:close/>
                  <a:moveTo>
                    <a:pt x="10996" y="6006"/>
                  </a:moveTo>
                  <a:lnTo>
                    <a:pt x="11291" y="3460"/>
                  </a:lnTo>
                  <a:lnTo>
                    <a:pt x="9639" y="2836"/>
                  </a:lnTo>
                  <a:lnTo>
                    <a:pt x="9335" y="5464"/>
                  </a:lnTo>
                  <a:cubicBezTo>
                    <a:pt x="9335" y="5464"/>
                    <a:pt x="10996" y="6006"/>
                    <a:pt x="10996" y="6006"/>
                  </a:cubicBezTo>
                  <a:close/>
                  <a:moveTo>
                    <a:pt x="8441" y="5171"/>
                  </a:moveTo>
                  <a:lnTo>
                    <a:pt x="8751" y="2498"/>
                  </a:lnTo>
                  <a:lnTo>
                    <a:pt x="7100" y="1870"/>
                  </a:lnTo>
                  <a:lnTo>
                    <a:pt x="6781" y="4624"/>
                  </a:lnTo>
                  <a:cubicBezTo>
                    <a:pt x="6781" y="4624"/>
                    <a:pt x="8441" y="5171"/>
                    <a:pt x="8441" y="5171"/>
                  </a:cubicBezTo>
                  <a:close/>
                  <a:moveTo>
                    <a:pt x="16839" y="9300"/>
                  </a:moveTo>
                  <a:lnTo>
                    <a:pt x="16639" y="11573"/>
                  </a:lnTo>
                  <a:lnTo>
                    <a:pt x="18313" y="11970"/>
                  </a:lnTo>
                  <a:lnTo>
                    <a:pt x="18505" y="9779"/>
                  </a:lnTo>
                  <a:cubicBezTo>
                    <a:pt x="18505" y="9779"/>
                    <a:pt x="16839" y="9300"/>
                    <a:pt x="16839" y="9300"/>
                  </a:cubicBezTo>
                  <a:close/>
                  <a:moveTo>
                    <a:pt x="16532" y="13470"/>
                  </a:moveTo>
                  <a:lnTo>
                    <a:pt x="16401" y="15762"/>
                  </a:lnTo>
                  <a:lnTo>
                    <a:pt x="18085" y="16008"/>
                  </a:lnTo>
                  <a:lnTo>
                    <a:pt x="18212" y="13799"/>
                  </a:lnTo>
                  <a:cubicBezTo>
                    <a:pt x="18212" y="13799"/>
                    <a:pt x="16532" y="13470"/>
                    <a:pt x="16532" y="13470"/>
                  </a:cubicBezTo>
                  <a:close/>
                  <a:moveTo>
                    <a:pt x="20627" y="21600"/>
                  </a:moveTo>
                  <a:cubicBezTo>
                    <a:pt x="20627" y="21600"/>
                    <a:pt x="15470" y="21467"/>
                    <a:pt x="10313" y="21334"/>
                  </a:cubicBezTo>
                  <a:cubicBezTo>
                    <a:pt x="5157" y="21148"/>
                    <a:pt x="0" y="20963"/>
                    <a:pt x="0" y="20963"/>
                  </a:cubicBezTo>
                  <a:cubicBezTo>
                    <a:pt x="0" y="20963"/>
                    <a:pt x="345" y="19542"/>
                    <a:pt x="864" y="17411"/>
                  </a:cubicBezTo>
                  <a:cubicBezTo>
                    <a:pt x="1109" y="16359"/>
                    <a:pt x="1452" y="15148"/>
                    <a:pt x="1815" y="13872"/>
                  </a:cubicBezTo>
                  <a:cubicBezTo>
                    <a:pt x="2190" y="12598"/>
                    <a:pt x="2533" y="11250"/>
                    <a:pt x="2977" y="9943"/>
                  </a:cubicBezTo>
                  <a:cubicBezTo>
                    <a:pt x="3399" y="8655"/>
                    <a:pt x="3821" y="7365"/>
                    <a:pt x="4217" y="6157"/>
                  </a:cubicBezTo>
                  <a:cubicBezTo>
                    <a:pt x="4645" y="4996"/>
                    <a:pt x="5045" y="3913"/>
                    <a:pt x="5387" y="2984"/>
                  </a:cubicBezTo>
                  <a:cubicBezTo>
                    <a:pt x="5729" y="2070"/>
                    <a:pt x="6007" y="1319"/>
                    <a:pt x="6232" y="806"/>
                  </a:cubicBezTo>
                  <a:cubicBezTo>
                    <a:pt x="6447" y="293"/>
                    <a:pt x="6569" y="0"/>
                    <a:pt x="6569" y="0"/>
                  </a:cubicBezTo>
                  <a:cubicBezTo>
                    <a:pt x="6569" y="0"/>
                    <a:pt x="10325" y="1534"/>
                    <a:pt x="14081" y="3069"/>
                  </a:cubicBezTo>
                  <a:cubicBezTo>
                    <a:pt x="17840" y="4575"/>
                    <a:pt x="21600" y="6080"/>
                    <a:pt x="21600" y="6080"/>
                  </a:cubicBezTo>
                  <a:cubicBezTo>
                    <a:pt x="21600" y="6080"/>
                    <a:pt x="21580" y="6226"/>
                    <a:pt x="21550" y="6442"/>
                  </a:cubicBezTo>
                  <a:cubicBezTo>
                    <a:pt x="21521" y="6658"/>
                    <a:pt x="21476" y="6946"/>
                    <a:pt x="21452" y="7240"/>
                  </a:cubicBezTo>
                  <a:cubicBezTo>
                    <a:pt x="21393" y="7826"/>
                    <a:pt x="21334" y="8412"/>
                    <a:pt x="21334" y="8412"/>
                  </a:cubicBezTo>
                  <a:lnTo>
                    <a:pt x="19922" y="7934"/>
                  </a:lnTo>
                  <a:cubicBezTo>
                    <a:pt x="19922" y="7934"/>
                    <a:pt x="19845" y="8632"/>
                    <a:pt x="19731" y="9678"/>
                  </a:cubicBezTo>
                  <a:cubicBezTo>
                    <a:pt x="19620" y="10726"/>
                    <a:pt x="19539" y="12144"/>
                    <a:pt x="19414" y="13551"/>
                  </a:cubicBezTo>
                  <a:cubicBezTo>
                    <a:pt x="19328" y="14966"/>
                    <a:pt x="19277" y="16393"/>
                    <a:pt x="19214" y="17457"/>
                  </a:cubicBezTo>
                  <a:cubicBezTo>
                    <a:pt x="19187" y="17991"/>
                    <a:pt x="19194" y="18440"/>
                    <a:pt x="19184" y="18752"/>
                  </a:cubicBezTo>
                  <a:cubicBezTo>
                    <a:pt x="19179" y="19065"/>
                    <a:pt x="19176" y="19244"/>
                    <a:pt x="19176" y="19244"/>
                  </a:cubicBezTo>
                  <a:lnTo>
                    <a:pt x="20665" y="19353"/>
                  </a:lnTo>
                  <a:cubicBezTo>
                    <a:pt x="20665" y="19353"/>
                    <a:pt x="20627" y="21600"/>
                    <a:pt x="20627" y="21600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10" name="Shape 2855">
              <a:extLst>
                <a:ext uri="{FF2B5EF4-FFF2-40B4-BE49-F238E27FC236}">
                  <a16:creationId xmlns:a16="http://schemas.microsoft.com/office/drawing/2014/main" id="{D7D087BE-2C43-4E92-B268-5C6FAE1730BC}"/>
                </a:ext>
              </a:extLst>
            </p:cNvPr>
            <p:cNvSpPr/>
            <p:nvPr/>
          </p:nvSpPr>
          <p:spPr>
            <a:xfrm>
              <a:off x="5120505" y="2328761"/>
              <a:ext cx="326172" cy="339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13" y="3634"/>
                  </a:moveTo>
                  <a:cubicBezTo>
                    <a:pt x="12713" y="3634"/>
                    <a:pt x="12558" y="3710"/>
                    <a:pt x="12306" y="3873"/>
                  </a:cubicBezTo>
                  <a:cubicBezTo>
                    <a:pt x="12051" y="4031"/>
                    <a:pt x="11687" y="4256"/>
                    <a:pt x="11249" y="4527"/>
                  </a:cubicBezTo>
                  <a:cubicBezTo>
                    <a:pt x="10381" y="5078"/>
                    <a:pt x="9189" y="5762"/>
                    <a:pt x="8048" y="6519"/>
                  </a:cubicBezTo>
                  <a:cubicBezTo>
                    <a:pt x="6917" y="7292"/>
                    <a:pt x="5785" y="8063"/>
                    <a:pt x="4936" y="8643"/>
                  </a:cubicBezTo>
                  <a:cubicBezTo>
                    <a:pt x="4504" y="8922"/>
                    <a:pt x="4172" y="9191"/>
                    <a:pt x="3932" y="9370"/>
                  </a:cubicBezTo>
                  <a:cubicBezTo>
                    <a:pt x="3694" y="9551"/>
                    <a:pt x="3558" y="9654"/>
                    <a:pt x="3558" y="9654"/>
                  </a:cubicBezTo>
                  <a:lnTo>
                    <a:pt x="5168" y="11669"/>
                  </a:lnTo>
                  <a:cubicBezTo>
                    <a:pt x="5168" y="11669"/>
                    <a:pt x="5301" y="11568"/>
                    <a:pt x="5533" y="11393"/>
                  </a:cubicBezTo>
                  <a:cubicBezTo>
                    <a:pt x="5766" y="11218"/>
                    <a:pt x="6090" y="10956"/>
                    <a:pt x="6510" y="10684"/>
                  </a:cubicBezTo>
                  <a:cubicBezTo>
                    <a:pt x="7337" y="10120"/>
                    <a:pt x="8438" y="9368"/>
                    <a:pt x="9540" y="8616"/>
                  </a:cubicBezTo>
                  <a:cubicBezTo>
                    <a:pt x="10651" y="7880"/>
                    <a:pt x="11813" y="7214"/>
                    <a:pt x="12657" y="6678"/>
                  </a:cubicBezTo>
                  <a:cubicBezTo>
                    <a:pt x="13083" y="6414"/>
                    <a:pt x="13438" y="6193"/>
                    <a:pt x="13686" y="6040"/>
                  </a:cubicBezTo>
                  <a:cubicBezTo>
                    <a:pt x="13931" y="5881"/>
                    <a:pt x="14083" y="5808"/>
                    <a:pt x="14083" y="5808"/>
                  </a:cubicBezTo>
                  <a:cubicBezTo>
                    <a:pt x="14083" y="5808"/>
                    <a:pt x="12713" y="3634"/>
                    <a:pt x="12713" y="3634"/>
                  </a:cubicBezTo>
                  <a:close/>
                  <a:moveTo>
                    <a:pt x="15130" y="7470"/>
                  </a:moveTo>
                  <a:cubicBezTo>
                    <a:pt x="15130" y="7470"/>
                    <a:pt x="14982" y="7542"/>
                    <a:pt x="14742" y="7698"/>
                  </a:cubicBezTo>
                  <a:cubicBezTo>
                    <a:pt x="14499" y="7848"/>
                    <a:pt x="14152" y="8064"/>
                    <a:pt x="13735" y="8322"/>
                  </a:cubicBezTo>
                  <a:cubicBezTo>
                    <a:pt x="12908" y="8848"/>
                    <a:pt x="11770" y="9499"/>
                    <a:pt x="10682" y="10222"/>
                  </a:cubicBezTo>
                  <a:cubicBezTo>
                    <a:pt x="9603" y="10958"/>
                    <a:pt x="8524" y="11693"/>
                    <a:pt x="7715" y="12246"/>
                  </a:cubicBezTo>
                  <a:cubicBezTo>
                    <a:pt x="7302" y="12512"/>
                    <a:pt x="6985" y="12768"/>
                    <a:pt x="6757" y="12940"/>
                  </a:cubicBezTo>
                  <a:cubicBezTo>
                    <a:pt x="6530" y="13112"/>
                    <a:pt x="6400" y="13211"/>
                    <a:pt x="6400" y="13211"/>
                  </a:cubicBezTo>
                  <a:lnTo>
                    <a:pt x="8011" y="15226"/>
                  </a:lnTo>
                  <a:cubicBezTo>
                    <a:pt x="8011" y="15226"/>
                    <a:pt x="8137" y="15130"/>
                    <a:pt x="8357" y="14962"/>
                  </a:cubicBezTo>
                  <a:cubicBezTo>
                    <a:pt x="8579" y="14796"/>
                    <a:pt x="8887" y="14545"/>
                    <a:pt x="9288" y="14287"/>
                  </a:cubicBezTo>
                  <a:cubicBezTo>
                    <a:pt x="10075" y="13751"/>
                    <a:pt x="11125" y="13034"/>
                    <a:pt x="12174" y="12319"/>
                  </a:cubicBezTo>
                  <a:cubicBezTo>
                    <a:pt x="13232" y="11616"/>
                    <a:pt x="14339" y="10985"/>
                    <a:pt x="15143" y="10472"/>
                  </a:cubicBezTo>
                  <a:cubicBezTo>
                    <a:pt x="15548" y="10221"/>
                    <a:pt x="15886" y="10011"/>
                    <a:pt x="16122" y="9864"/>
                  </a:cubicBezTo>
                  <a:cubicBezTo>
                    <a:pt x="16355" y="9712"/>
                    <a:pt x="16499" y="9643"/>
                    <a:pt x="16499" y="9643"/>
                  </a:cubicBezTo>
                  <a:cubicBezTo>
                    <a:pt x="16499" y="9643"/>
                    <a:pt x="15130" y="7470"/>
                    <a:pt x="15130" y="7470"/>
                  </a:cubicBezTo>
                  <a:close/>
                  <a:moveTo>
                    <a:pt x="17547" y="11305"/>
                  </a:moveTo>
                  <a:cubicBezTo>
                    <a:pt x="17547" y="11305"/>
                    <a:pt x="17406" y="11374"/>
                    <a:pt x="17178" y="11522"/>
                  </a:cubicBezTo>
                  <a:cubicBezTo>
                    <a:pt x="16947" y="11666"/>
                    <a:pt x="16617" y="11871"/>
                    <a:pt x="16220" y="12117"/>
                  </a:cubicBezTo>
                  <a:cubicBezTo>
                    <a:pt x="15435" y="12619"/>
                    <a:pt x="14351" y="13236"/>
                    <a:pt x="13315" y="13923"/>
                  </a:cubicBezTo>
                  <a:cubicBezTo>
                    <a:pt x="12290" y="14624"/>
                    <a:pt x="11262" y="15324"/>
                    <a:pt x="10493" y="15849"/>
                  </a:cubicBezTo>
                  <a:cubicBezTo>
                    <a:pt x="10100" y="16101"/>
                    <a:pt x="9799" y="16346"/>
                    <a:pt x="9582" y="16509"/>
                  </a:cubicBezTo>
                  <a:cubicBezTo>
                    <a:pt x="9366" y="16674"/>
                    <a:pt x="9243" y="16768"/>
                    <a:pt x="9243" y="16768"/>
                  </a:cubicBezTo>
                  <a:lnTo>
                    <a:pt x="10854" y="18783"/>
                  </a:lnTo>
                  <a:cubicBezTo>
                    <a:pt x="10854" y="18783"/>
                    <a:pt x="10972" y="18692"/>
                    <a:pt x="11183" y="18532"/>
                  </a:cubicBezTo>
                  <a:cubicBezTo>
                    <a:pt x="11393" y="18374"/>
                    <a:pt x="11685" y="18134"/>
                    <a:pt x="12067" y="17891"/>
                  </a:cubicBezTo>
                  <a:cubicBezTo>
                    <a:pt x="12815" y="17381"/>
                    <a:pt x="13811" y="16700"/>
                    <a:pt x="14808" y="16021"/>
                  </a:cubicBezTo>
                  <a:cubicBezTo>
                    <a:pt x="15813" y="15353"/>
                    <a:pt x="16865" y="14755"/>
                    <a:pt x="17629" y="14267"/>
                  </a:cubicBezTo>
                  <a:cubicBezTo>
                    <a:pt x="18013" y="14028"/>
                    <a:pt x="18334" y="13828"/>
                    <a:pt x="18558" y="13689"/>
                  </a:cubicBezTo>
                  <a:cubicBezTo>
                    <a:pt x="18779" y="13544"/>
                    <a:pt x="18916" y="13479"/>
                    <a:pt x="18916" y="13479"/>
                  </a:cubicBezTo>
                  <a:cubicBezTo>
                    <a:pt x="18916" y="13479"/>
                    <a:pt x="17547" y="11305"/>
                    <a:pt x="17547" y="11305"/>
                  </a:cubicBezTo>
                  <a:close/>
                  <a:moveTo>
                    <a:pt x="5619" y="4655"/>
                  </a:moveTo>
                  <a:cubicBezTo>
                    <a:pt x="5969" y="5136"/>
                    <a:pt x="6568" y="5306"/>
                    <a:pt x="6958" y="5038"/>
                  </a:cubicBezTo>
                  <a:cubicBezTo>
                    <a:pt x="7343" y="4763"/>
                    <a:pt x="7400" y="4174"/>
                    <a:pt x="7062" y="3687"/>
                  </a:cubicBezTo>
                  <a:cubicBezTo>
                    <a:pt x="6724" y="3202"/>
                    <a:pt x="6108" y="3009"/>
                    <a:pt x="5713" y="3290"/>
                  </a:cubicBezTo>
                  <a:cubicBezTo>
                    <a:pt x="5313" y="3565"/>
                    <a:pt x="5271" y="4177"/>
                    <a:pt x="5619" y="4655"/>
                  </a:cubicBezTo>
                  <a:close/>
                  <a:moveTo>
                    <a:pt x="12751" y="0"/>
                  </a:moveTo>
                  <a:lnTo>
                    <a:pt x="21600" y="14673"/>
                  </a:lnTo>
                  <a:lnTo>
                    <a:pt x="20162" y="15457"/>
                  </a:lnTo>
                  <a:lnTo>
                    <a:pt x="19964" y="15142"/>
                  </a:lnTo>
                  <a:cubicBezTo>
                    <a:pt x="19964" y="15142"/>
                    <a:pt x="19831" y="15205"/>
                    <a:pt x="19614" y="15346"/>
                  </a:cubicBezTo>
                  <a:cubicBezTo>
                    <a:pt x="19394" y="15483"/>
                    <a:pt x="19081" y="15678"/>
                    <a:pt x="18706" y="15913"/>
                  </a:cubicBezTo>
                  <a:cubicBezTo>
                    <a:pt x="17961" y="16389"/>
                    <a:pt x="16932" y="16973"/>
                    <a:pt x="15950" y="17625"/>
                  </a:cubicBezTo>
                  <a:cubicBezTo>
                    <a:pt x="14976" y="18290"/>
                    <a:pt x="14002" y="18954"/>
                    <a:pt x="13271" y="19453"/>
                  </a:cubicBezTo>
                  <a:cubicBezTo>
                    <a:pt x="12897" y="19691"/>
                    <a:pt x="12613" y="19924"/>
                    <a:pt x="12407" y="20079"/>
                  </a:cubicBezTo>
                  <a:cubicBezTo>
                    <a:pt x="12203" y="20235"/>
                    <a:pt x="12085" y="20325"/>
                    <a:pt x="12085" y="20325"/>
                  </a:cubicBezTo>
                  <a:lnTo>
                    <a:pt x="12319" y="20617"/>
                  </a:lnTo>
                  <a:lnTo>
                    <a:pt x="11017" y="21600"/>
                  </a:lnTo>
                  <a:lnTo>
                    <a:pt x="0" y="8347"/>
                  </a:lnTo>
                  <a:cubicBezTo>
                    <a:pt x="0" y="8347"/>
                    <a:pt x="254" y="7918"/>
                    <a:pt x="635" y="7275"/>
                  </a:cubicBezTo>
                  <a:cubicBezTo>
                    <a:pt x="1027" y="6639"/>
                    <a:pt x="1516" y="5738"/>
                    <a:pt x="2078" y="4910"/>
                  </a:cubicBezTo>
                  <a:cubicBezTo>
                    <a:pt x="3211" y="3221"/>
                    <a:pt x="4343" y="1533"/>
                    <a:pt x="4343" y="1533"/>
                  </a:cubicBezTo>
                  <a:cubicBezTo>
                    <a:pt x="4343" y="1532"/>
                    <a:pt x="4853" y="1386"/>
                    <a:pt x="5660" y="1242"/>
                  </a:cubicBezTo>
                  <a:cubicBezTo>
                    <a:pt x="6451" y="1088"/>
                    <a:pt x="7506" y="883"/>
                    <a:pt x="8561" y="679"/>
                  </a:cubicBezTo>
                  <a:cubicBezTo>
                    <a:pt x="9604" y="474"/>
                    <a:pt x="10637" y="278"/>
                    <a:pt x="11438" y="183"/>
                  </a:cubicBezTo>
                  <a:cubicBezTo>
                    <a:pt x="12226" y="73"/>
                    <a:pt x="12751" y="0"/>
                    <a:pt x="12751" y="0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11" name="Shape 2856">
              <a:extLst>
                <a:ext uri="{FF2B5EF4-FFF2-40B4-BE49-F238E27FC236}">
                  <a16:creationId xmlns:a16="http://schemas.microsoft.com/office/drawing/2014/main" id="{737A224D-A4D2-4D64-85BB-8C632AC19DAD}"/>
                </a:ext>
              </a:extLst>
            </p:cNvPr>
            <p:cNvSpPr/>
            <p:nvPr/>
          </p:nvSpPr>
          <p:spPr>
            <a:xfrm>
              <a:off x="5979364" y="1776637"/>
              <a:ext cx="277001" cy="61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49" y="19710"/>
                  </a:moveTo>
                  <a:cubicBezTo>
                    <a:pt x="4449" y="19710"/>
                    <a:pt x="5180" y="19702"/>
                    <a:pt x="6276" y="19691"/>
                  </a:cubicBezTo>
                  <a:cubicBezTo>
                    <a:pt x="7371" y="19686"/>
                    <a:pt x="8833" y="19636"/>
                    <a:pt x="10294" y="19675"/>
                  </a:cubicBezTo>
                  <a:cubicBezTo>
                    <a:pt x="11755" y="19691"/>
                    <a:pt x="13217" y="19706"/>
                    <a:pt x="14313" y="19717"/>
                  </a:cubicBezTo>
                  <a:cubicBezTo>
                    <a:pt x="15402" y="19756"/>
                    <a:pt x="16128" y="19783"/>
                    <a:pt x="16128" y="19783"/>
                  </a:cubicBezTo>
                  <a:lnTo>
                    <a:pt x="16339" y="18380"/>
                  </a:lnTo>
                  <a:cubicBezTo>
                    <a:pt x="16339" y="18380"/>
                    <a:pt x="15590" y="18353"/>
                    <a:pt x="14470" y="18313"/>
                  </a:cubicBezTo>
                  <a:cubicBezTo>
                    <a:pt x="13342" y="18301"/>
                    <a:pt x="11837" y="18285"/>
                    <a:pt x="10334" y="18269"/>
                  </a:cubicBezTo>
                  <a:cubicBezTo>
                    <a:pt x="8831" y="18229"/>
                    <a:pt x="7327" y="18280"/>
                    <a:pt x="6199" y="18286"/>
                  </a:cubicBezTo>
                  <a:cubicBezTo>
                    <a:pt x="5071" y="18297"/>
                    <a:pt x="4319" y="18305"/>
                    <a:pt x="4319" y="18305"/>
                  </a:cubicBezTo>
                  <a:cubicBezTo>
                    <a:pt x="4319" y="18305"/>
                    <a:pt x="4449" y="19710"/>
                    <a:pt x="4449" y="19710"/>
                  </a:cubicBezTo>
                  <a:close/>
                  <a:moveTo>
                    <a:pt x="4220" y="17232"/>
                  </a:moveTo>
                  <a:cubicBezTo>
                    <a:pt x="4220" y="17232"/>
                    <a:pt x="4988" y="17224"/>
                    <a:pt x="6140" y="17212"/>
                  </a:cubicBezTo>
                  <a:cubicBezTo>
                    <a:pt x="7292" y="17206"/>
                    <a:pt x="8829" y="17155"/>
                    <a:pt x="10365" y="17196"/>
                  </a:cubicBezTo>
                  <a:cubicBezTo>
                    <a:pt x="11900" y="17212"/>
                    <a:pt x="13436" y="17228"/>
                    <a:pt x="14588" y="17240"/>
                  </a:cubicBezTo>
                  <a:cubicBezTo>
                    <a:pt x="15734" y="17281"/>
                    <a:pt x="16499" y="17308"/>
                    <a:pt x="16499" y="17308"/>
                  </a:cubicBezTo>
                  <a:lnTo>
                    <a:pt x="16708" y="15906"/>
                  </a:lnTo>
                  <a:cubicBezTo>
                    <a:pt x="16708" y="15906"/>
                    <a:pt x="15923" y="15878"/>
                    <a:pt x="14745" y="15836"/>
                  </a:cubicBezTo>
                  <a:cubicBezTo>
                    <a:pt x="13561" y="15823"/>
                    <a:pt x="11983" y="15807"/>
                    <a:pt x="10404" y="15790"/>
                  </a:cubicBezTo>
                  <a:cubicBezTo>
                    <a:pt x="8825" y="15749"/>
                    <a:pt x="7247" y="15800"/>
                    <a:pt x="6064" y="15806"/>
                  </a:cubicBezTo>
                  <a:cubicBezTo>
                    <a:pt x="4880" y="15819"/>
                    <a:pt x="4090" y="15827"/>
                    <a:pt x="4090" y="15827"/>
                  </a:cubicBezTo>
                  <a:cubicBezTo>
                    <a:pt x="4090" y="15827"/>
                    <a:pt x="4220" y="17232"/>
                    <a:pt x="4220" y="17232"/>
                  </a:cubicBezTo>
                  <a:close/>
                  <a:moveTo>
                    <a:pt x="3991" y="14753"/>
                  </a:moveTo>
                  <a:cubicBezTo>
                    <a:pt x="3991" y="14753"/>
                    <a:pt x="4796" y="14744"/>
                    <a:pt x="6005" y="14732"/>
                  </a:cubicBezTo>
                  <a:cubicBezTo>
                    <a:pt x="7213" y="14725"/>
                    <a:pt x="8824" y="14674"/>
                    <a:pt x="10435" y="14715"/>
                  </a:cubicBezTo>
                  <a:cubicBezTo>
                    <a:pt x="12046" y="14732"/>
                    <a:pt x="13656" y="14749"/>
                    <a:pt x="14864" y="14762"/>
                  </a:cubicBezTo>
                  <a:cubicBezTo>
                    <a:pt x="16067" y="14805"/>
                    <a:pt x="16868" y="14833"/>
                    <a:pt x="16868" y="14833"/>
                  </a:cubicBezTo>
                  <a:lnTo>
                    <a:pt x="17080" y="13431"/>
                  </a:lnTo>
                  <a:cubicBezTo>
                    <a:pt x="17080" y="13431"/>
                    <a:pt x="16256" y="13402"/>
                    <a:pt x="15021" y="13359"/>
                  </a:cubicBezTo>
                  <a:cubicBezTo>
                    <a:pt x="13781" y="13345"/>
                    <a:pt x="12128" y="13328"/>
                    <a:pt x="10475" y="13310"/>
                  </a:cubicBezTo>
                  <a:cubicBezTo>
                    <a:pt x="8822" y="13269"/>
                    <a:pt x="7168" y="13320"/>
                    <a:pt x="5928" y="13327"/>
                  </a:cubicBezTo>
                  <a:cubicBezTo>
                    <a:pt x="4688" y="13340"/>
                    <a:pt x="3861" y="13350"/>
                    <a:pt x="3861" y="13350"/>
                  </a:cubicBezTo>
                  <a:cubicBezTo>
                    <a:pt x="3861" y="13350"/>
                    <a:pt x="3991" y="14753"/>
                    <a:pt x="3991" y="14753"/>
                  </a:cubicBezTo>
                  <a:close/>
                  <a:moveTo>
                    <a:pt x="3763" y="12276"/>
                  </a:moveTo>
                  <a:cubicBezTo>
                    <a:pt x="3763" y="12276"/>
                    <a:pt x="4605" y="12267"/>
                    <a:pt x="5869" y="12254"/>
                  </a:cubicBezTo>
                  <a:cubicBezTo>
                    <a:pt x="7132" y="12246"/>
                    <a:pt x="8819" y="12195"/>
                    <a:pt x="10505" y="12236"/>
                  </a:cubicBezTo>
                  <a:cubicBezTo>
                    <a:pt x="12191" y="12255"/>
                    <a:pt x="13876" y="12273"/>
                    <a:pt x="15140" y="12287"/>
                  </a:cubicBezTo>
                  <a:cubicBezTo>
                    <a:pt x="16399" y="12330"/>
                    <a:pt x="17238" y="12360"/>
                    <a:pt x="17238" y="12360"/>
                  </a:cubicBezTo>
                  <a:lnTo>
                    <a:pt x="17448" y="10957"/>
                  </a:lnTo>
                  <a:cubicBezTo>
                    <a:pt x="17448" y="10957"/>
                    <a:pt x="16587" y="10927"/>
                    <a:pt x="15296" y="10882"/>
                  </a:cubicBezTo>
                  <a:cubicBezTo>
                    <a:pt x="14002" y="10868"/>
                    <a:pt x="12273" y="10849"/>
                    <a:pt x="10545" y="10830"/>
                  </a:cubicBezTo>
                  <a:cubicBezTo>
                    <a:pt x="8817" y="10789"/>
                    <a:pt x="7089" y="10841"/>
                    <a:pt x="5792" y="10848"/>
                  </a:cubicBezTo>
                  <a:cubicBezTo>
                    <a:pt x="4497" y="10862"/>
                    <a:pt x="3633" y="10872"/>
                    <a:pt x="3633" y="10872"/>
                  </a:cubicBezTo>
                  <a:cubicBezTo>
                    <a:pt x="3633" y="10872"/>
                    <a:pt x="3763" y="12276"/>
                    <a:pt x="3763" y="12276"/>
                  </a:cubicBezTo>
                  <a:close/>
                  <a:moveTo>
                    <a:pt x="3534" y="9798"/>
                  </a:moveTo>
                  <a:cubicBezTo>
                    <a:pt x="3534" y="9798"/>
                    <a:pt x="4415" y="9788"/>
                    <a:pt x="5734" y="9773"/>
                  </a:cubicBezTo>
                  <a:cubicBezTo>
                    <a:pt x="7054" y="9766"/>
                    <a:pt x="8815" y="9714"/>
                    <a:pt x="10575" y="9755"/>
                  </a:cubicBezTo>
                  <a:cubicBezTo>
                    <a:pt x="12336" y="9775"/>
                    <a:pt x="14096" y="9794"/>
                    <a:pt x="15417" y="9809"/>
                  </a:cubicBezTo>
                  <a:cubicBezTo>
                    <a:pt x="16732" y="9854"/>
                    <a:pt x="17609" y="9885"/>
                    <a:pt x="17609" y="9885"/>
                  </a:cubicBezTo>
                  <a:lnTo>
                    <a:pt x="17819" y="8483"/>
                  </a:lnTo>
                  <a:cubicBezTo>
                    <a:pt x="17819" y="8483"/>
                    <a:pt x="16920" y="8452"/>
                    <a:pt x="15572" y="8405"/>
                  </a:cubicBezTo>
                  <a:cubicBezTo>
                    <a:pt x="14220" y="8391"/>
                    <a:pt x="12418" y="8371"/>
                    <a:pt x="10615" y="8350"/>
                  </a:cubicBezTo>
                  <a:cubicBezTo>
                    <a:pt x="8813" y="8309"/>
                    <a:pt x="7009" y="8361"/>
                    <a:pt x="5658" y="8369"/>
                  </a:cubicBezTo>
                  <a:cubicBezTo>
                    <a:pt x="4305" y="8384"/>
                    <a:pt x="3404" y="8394"/>
                    <a:pt x="3404" y="8394"/>
                  </a:cubicBezTo>
                  <a:cubicBezTo>
                    <a:pt x="3404" y="8394"/>
                    <a:pt x="3534" y="9798"/>
                    <a:pt x="3534" y="9798"/>
                  </a:cubicBezTo>
                  <a:close/>
                  <a:moveTo>
                    <a:pt x="3305" y="7321"/>
                  </a:moveTo>
                  <a:cubicBezTo>
                    <a:pt x="3305" y="7321"/>
                    <a:pt x="4222" y="7311"/>
                    <a:pt x="5599" y="7295"/>
                  </a:cubicBezTo>
                  <a:cubicBezTo>
                    <a:pt x="6975" y="7287"/>
                    <a:pt x="8810" y="7235"/>
                    <a:pt x="10645" y="7276"/>
                  </a:cubicBezTo>
                  <a:cubicBezTo>
                    <a:pt x="12480" y="7297"/>
                    <a:pt x="14315" y="7318"/>
                    <a:pt x="15693" y="7333"/>
                  </a:cubicBezTo>
                  <a:cubicBezTo>
                    <a:pt x="17064" y="7380"/>
                    <a:pt x="17980" y="7411"/>
                    <a:pt x="17980" y="7411"/>
                  </a:cubicBezTo>
                  <a:lnTo>
                    <a:pt x="18189" y="6008"/>
                  </a:lnTo>
                  <a:cubicBezTo>
                    <a:pt x="18189" y="6008"/>
                    <a:pt x="17252" y="5977"/>
                    <a:pt x="15848" y="5928"/>
                  </a:cubicBezTo>
                  <a:cubicBezTo>
                    <a:pt x="14441" y="5913"/>
                    <a:pt x="12563" y="5892"/>
                    <a:pt x="10686" y="5870"/>
                  </a:cubicBezTo>
                  <a:cubicBezTo>
                    <a:pt x="8808" y="5829"/>
                    <a:pt x="6930" y="5881"/>
                    <a:pt x="5522" y="5890"/>
                  </a:cubicBezTo>
                  <a:cubicBezTo>
                    <a:pt x="4114" y="5906"/>
                    <a:pt x="3175" y="5916"/>
                    <a:pt x="3175" y="5916"/>
                  </a:cubicBezTo>
                  <a:cubicBezTo>
                    <a:pt x="3175" y="5916"/>
                    <a:pt x="3305" y="7321"/>
                    <a:pt x="3305" y="7321"/>
                  </a:cubicBezTo>
                  <a:close/>
                  <a:moveTo>
                    <a:pt x="3076" y="4842"/>
                  </a:moveTo>
                  <a:cubicBezTo>
                    <a:pt x="3076" y="4842"/>
                    <a:pt x="4030" y="4831"/>
                    <a:pt x="5464" y="4815"/>
                  </a:cubicBezTo>
                  <a:cubicBezTo>
                    <a:pt x="6895" y="4806"/>
                    <a:pt x="8806" y="4753"/>
                    <a:pt x="10716" y="4796"/>
                  </a:cubicBezTo>
                  <a:cubicBezTo>
                    <a:pt x="12626" y="4817"/>
                    <a:pt x="14535" y="4839"/>
                    <a:pt x="15968" y="4856"/>
                  </a:cubicBezTo>
                  <a:cubicBezTo>
                    <a:pt x="17397" y="4904"/>
                    <a:pt x="18349" y="4936"/>
                    <a:pt x="18349" y="4936"/>
                  </a:cubicBezTo>
                  <a:lnTo>
                    <a:pt x="18560" y="3534"/>
                  </a:lnTo>
                  <a:cubicBezTo>
                    <a:pt x="18560" y="3534"/>
                    <a:pt x="17585" y="3501"/>
                    <a:pt x="16124" y="3452"/>
                  </a:cubicBezTo>
                  <a:cubicBezTo>
                    <a:pt x="14661" y="3435"/>
                    <a:pt x="12708" y="3413"/>
                    <a:pt x="10756" y="3391"/>
                  </a:cubicBezTo>
                  <a:cubicBezTo>
                    <a:pt x="8802" y="3348"/>
                    <a:pt x="6851" y="3401"/>
                    <a:pt x="5386" y="3410"/>
                  </a:cubicBezTo>
                  <a:cubicBezTo>
                    <a:pt x="3923" y="3427"/>
                    <a:pt x="2947" y="3438"/>
                    <a:pt x="2947" y="3438"/>
                  </a:cubicBezTo>
                  <a:cubicBezTo>
                    <a:pt x="2947" y="3438"/>
                    <a:pt x="3076" y="4842"/>
                    <a:pt x="3076" y="4842"/>
                  </a:cubicBezTo>
                  <a:close/>
                  <a:moveTo>
                    <a:pt x="2658" y="21508"/>
                  </a:moveTo>
                  <a:lnTo>
                    <a:pt x="0" y="1768"/>
                  </a:lnTo>
                  <a:cubicBezTo>
                    <a:pt x="0" y="1768"/>
                    <a:pt x="652" y="1645"/>
                    <a:pt x="1630" y="1458"/>
                  </a:cubicBezTo>
                  <a:cubicBezTo>
                    <a:pt x="2622" y="1292"/>
                    <a:pt x="3946" y="1070"/>
                    <a:pt x="5268" y="848"/>
                  </a:cubicBezTo>
                  <a:cubicBezTo>
                    <a:pt x="6614" y="627"/>
                    <a:pt x="7960" y="406"/>
                    <a:pt x="8970" y="239"/>
                  </a:cubicBezTo>
                  <a:cubicBezTo>
                    <a:pt x="9991" y="95"/>
                    <a:pt x="10672" y="0"/>
                    <a:pt x="10672" y="0"/>
                  </a:cubicBezTo>
                  <a:cubicBezTo>
                    <a:pt x="10672" y="0"/>
                    <a:pt x="13442" y="445"/>
                    <a:pt x="16210" y="890"/>
                  </a:cubicBezTo>
                  <a:cubicBezTo>
                    <a:pt x="18944" y="1385"/>
                    <a:pt x="21600" y="1898"/>
                    <a:pt x="21600" y="1898"/>
                  </a:cubicBezTo>
                  <a:lnTo>
                    <a:pt x="17813" y="21600"/>
                  </a:lnTo>
                  <a:cubicBezTo>
                    <a:pt x="17813" y="21600"/>
                    <a:pt x="16870" y="21568"/>
                    <a:pt x="15456" y="21519"/>
                  </a:cubicBezTo>
                  <a:cubicBezTo>
                    <a:pt x="14047" y="21440"/>
                    <a:pt x="12139" y="21468"/>
                    <a:pt x="10244" y="21430"/>
                  </a:cubicBezTo>
                  <a:cubicBezTo>
                    <a:pt x="9770" y="21424"/>
                    <a:pt x="9295" y="21418"/>
                    <a:pt x="8828" y="21412"/>
                  </a:cubicBezTo>
                  <a:cubicBezTo>
                    <a:pt x="8361" y="21418"/>
                    <a:pt x="7902" y="21425"/>
                    <a:pt x="7456" y="21432"/>
                  </a:cubicBezTo>
                  <a:cubicBezTo>
                    <a:pt x="6567" y="21442"/>
                    <a:pt x="5736" y="21451"/>
                    <a:pt x="5025" y="21459"/>
                  </a:cubicBezTo>
                  <a:cubicBezTo>
                    <a:pt x="3598" y="21458"/>
                    <a:pt x="2658" y="21508"/>
                    <a:pt x="2658" y="21508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12" name="Shape 2857">
              <a:extLst>
                <a:ext uri="{FF2B5EF4-FFF2-40B4-BE49-F238E27FC236}">
                  <a16:creationId xmlns:a16="http://schemas.microsoft.com/office/drawing/2014/main" id="{0AD28C63-68D1-4158-BE32-8C3EE8AEEE43}"/>
                </a:ext>
              </a:extLst>
            </p:cNvPr>
            <p:cNvSpPr/>
            <p:nvPr/>
          </p:nvSpPr>
          <p:spPr>
            <a:xfrm>
              <a:off x="6434355" y="1577259"/>
              <a:ext cx="402791" cy="884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90" y="17790"/>
                  </a:moveTo>
                  <a:cubicBezTo>
                    <a:pt x="3490" y="17790"/>
                    <a:pt x="4157" y="17879"/>
                    <a:pt x="4826" y="17968"/>
                  </a:cubicBezTo>
                  <a:cubicBezTo>
                    <a:pt x="5484" y="18073"/>
                    <a:pt x="6141" y="18178"/>
                    <a:pt x="6141" y="18178"/>
                  </a:cubicBezTo>
                  <a:lnTo>
                    <a:pt x="7617" y="16186"/>
                  </a:lnTo>
                  <a:cubicBezTo>
                    <a:pt x="7617" y="16186"/>
                    <a:pt x="6920" y="16075"/>
                    <a:pt x="6223" y="15964"/>
                  </a:cubicBezTo>
                  <a:cubicBezTo>
                    <a:pt x="5518" y="15863"/>
                    <a:pt x="4806" y="15774"/>
                    <a:pt x="4806" y="15774"/>
                  </a:cubicBezTo>
                  <a:cubicBezTo>
                    <a:pt x="4806" y="15774"/>
                    <a:pt x="3490" y="17790"/>
                    <a:pt x="3490" y="17790"/>
                  </a:cubicBezTo>
                  <a:close/>
                  <a:moveTo>
                    <a:pt x="5387" y="14885"/>
                  </a:moveTo>
                  <a:cubicBezTo>
                    <a:pt x="5387" y="14885"/>
                    <a:pt x="6118" y="14976"/>
                    <a:pt x="6840" y="15080"/>
                  </a:cubicBezTo>
                  <a:cubicBezTo>
                    <a:pt x="7555" y="15193"/>
                    <a:pt x="8269" y="15307"/>
                    <a:pt x="8269" y="15307"/>
                  </a:cubicBezTo>
                  <a:lnTo>
                    <a:pt x="9750" y="13314"/>
                  </a:lnTo>
                  <a:cubicBezTo>
                    <a:pt x="9750" y="13314"/>
                    <a:pt x="8994" y="13195"/>
                    <a:pt x="8239" y="13076"/>
                  </a:cubicBezTo>
                  <a:cubicBezTo>
                    <a:pt x="7477" y="12965"/>
                    <a:pt x="6705" y="12869"/>
                    <a:pt x="6705" y="12869"/>
                  </a:cubicBezTo>
                  <a:cubicBezTo>
                    <a:pt x="6705" y="12869"/>
                    <a:pt x="5387" y="14885"/>
                    <a:pt x="5387" y="14885"/>
                  </a:cubicBezTo>
                  <a:close/>
                  <a:moveTo>
                    <a:pt x="7288" y="11979"/>
                  </a:moveTo>
                  <a:cubicBezTo>
                    <a:pt x="7288" y="11979"/>
                    <a:pt x="8078" y="12078"/>
                    <a:pt x="8856" y="12191"/>
                  </a:cubicBezTo>
                  <a:cubicBezTo>
                    <a:pt x="9630" y="12313"/>
                    <a:pt x="10402" y="12435"/>
                    <a:pt x="10402" y="12435"/>
                  </a:cubicBezTo>
                  <a:lnTo>
                    <a:pt x="11885" y="10443"/>
                  </a:lnTo>
                  <a:cubicBezTo>
                    <a:pt x="11885" y="10443"/>
                    <a:pt x="11073" y="10315"/>
                    <a:pt x="10259" y="10188"/>
                  </a:cubicBezTo>
                  <a:cubicBezTo>
                    <a:pt x="9441" y="10067"/>
                    <a:pt x="8610" y="9964"/>
                    <a:pt x="8610" y="9964"/>
                  </a:cubicBezTo>
                  <a:cubicBezTo>
                    <a:pt x="8610" y="9964"/>
                    <a:pt x="7288" y="11979"/>
                    <a:pt x="7288" y="11979"/>
                  </a:cubicBezTo>
                  <a:close/>
                  <a:moveTo>
                    <a:pt x="9194" y="9075"/>
                  </a:moveTo>
                  <a:cubicBezTo>
                    <a:pt x="9194" y="9075"/>
                    <a:pt x="10042" y="9181"/>
                    <a:pt x="10878" y="9304"/>
                  </a:cubicBezTo>
                  <a:cubicBezTo>
                    <a:pt x="11709" y="9434"/>
                    <a:pt x="12540" y="9565"/>
                    <a:pt x="12540" y="9565"/>
                  </a:cubicBezTo>
                  <a:lnTo>
                    <a:pt x="14025" y="7573"/>
                  </a:lnTo>
                  <a:cubicBezTo>
                    <a:pt x="14025" y="7573"/>
                    <a:pt x="13154" y="7437"/>
                    <a:pt x="12283" y="7301"/>
                  </a:cubicBezTo>
                  <a:cubicBezTo>
                    <a:pt x="11407" y="7171"/>
                    <a:pt x="10518" y="7060"/>
                    <a:pt x="10518" y="7060"/>
                  </a:cubicBezTo>
                  <a:cubicBezTo>
                    <a:pt x="10518" y="7060"/>
                    <a:pt x="9194" y="9075"/>
                    <a:pt x="9194" y="9075"/>
                  </a:cubicBezTo>
                  <a:close/>
                  <a:moveTo>
                    <a:pt x="11103" y="6171"/>
                  </a:moveTo>
                  <a:cubicBezTo>
                    <a:pt x="11103" y="6171"/>
                    <a:pt x="12010" y="6284"/>
                    <a:pt x="12903" y="6417"/>
                  </a:cubicBezTo>
                  <a:cubicBezTo>
                    <a:pt x="13792" y="6555"/>
                    <a:pt x="14680" y="6695"/>
                    <a:pt x="14680" y="6695"/>
                  </a:cubicBezTo>
                  <a:lnTo>
                    <a:pt x="16169" y="4704"/>
                  </a:lnTo>
                  <a:cubicBezTo>
                    <a:pt x="16169" y="4704"/>
                    <a:pt x="15239" y="4559"/>
                    <a:pt x="14310" y="4414"/>
                  </a:cubicBezTo>
                  <a:cubicBezTo>
                    <a:pt x="13849" y="4337"/>
                    <a:pt x="13371" y="4285"/>
                    <a:pt x="13019" y="4235"/>
                  </a:cubicBezTo>
                  <a:cubicBezTo>
                    <a:pt x="12666" y="4189"/>
                    <a:pt x="12430" y="4158"/>
                    <a:pt x="12430" y="4158"/>
                  </a:cubicBezTo>
                  <a:cubicBezTo>
                    <a:pt x="12430" y="4158"/>
                    <a:pt x="11103" y="6171"/>
                    <a:pt x="11103" y="6171"/>
                  </a:cubicBezTo>
                  <a:close/>
                  <a:moveTo>
                    <a:pt x="13016" y="3269"/>
                  </a:moveTo>
                  <a:cubicBezTo>
                    <a:pt x="13016" y="3269"/>
                    <a:pt x="13256" y="3301"/>
                    <a:pt x="13616" y="3348"/>
                  </a:cubicBezTo>
                  <a:cubicBezTo>
                    <a:pt x="13974" y="3399"/>
                    <a:pt x="14462" y="3453"/>
                    <a:pt x="14932" y="3531"/>
                  </a:cubicBezTo>
                  <a:cubicBezTo>
                    <a:pt x="15879" y="3678"/>
                    <a:pt x="16826" y="3825"/>
                    <a:pt x="16826" y="3825"/>
                  </a:cubicBezTo>
                  <a:lnTo>
                    <a:pt x="18316" y="1835"/>
                  </a:lnTo>
                  <a:cubicBezTo>
                    <a:pt x="18316" y="1835"/>
                    <a:pt x="17329" y="1681"/>
                    <a:pt x="16343" y="1528"/>
                  </a:cubicBezTo>
                  <a:cubicBezTo>
                    <a:pt x="15852" y="1447"/>
                    <a:pt x="15346" y="1389"/>
                    <a:pt x="14972" y="1337"/>
                  </a:cubicBezTo>
                  <a:cubicBezTo>
                    <a:pt x="14597" y="1287"/>
                    <a:pt x="14347" y="1254"/>
                    <a:pt x="14347" y="1254"/>
                  </a:cubicBezTo>
                  <a:cubicBezTo>
                    <a:pt x="14347" y="1254"/>
                    <a:pt x="13016" y="3269"/>
                    <a:pt x="13016" y="3269"/>
                  </a:cubicBezTo>
                  <a:close/>
                  <a:moveTo>
                    <a:pt x="0" y="20844"/>
                  </a:moveTo>
                  <a:lnTo>
                    <a:pt x="12640" y="0"/>
                  </a:lnTo>
                  <a:cubicBezTo>
                    <a:pt x="12640" y="0"/>
                    <a:pt x="13205" y="74"/>
                    <a:pt x="14053" y="185"/>
                  </a:cubicBezTo>
                  <a:cubicBezTo>
                    <a:pt x="14898" y="301"/>
                    <a:pt x="16037" y="436"/>
                    <a:pt x="17151" y="608"/>
                  </a:cubicBezTo>
                  <a:cubicBezTo>
                    <a:pt x="19376" y="956"/>
                    <a:pt x="21600" y="1304"/>
                    <a:pt x="21600" y="1304"/>
                  </a:cubicBezTo>
                  <a:lnTo>
                    <a:pt x="5316" y="21600"/>
                  </a:lnTo>
                  <a:cubicBezTo>
                    <a:pt x="5316" y="21600"/>
                    <a:pt x="3997" y="21396"/>
                    <a:pt x="2678" y="21193"/>
                  </a:cubicBezTo>
                  <a:cubicBezTo>
                    <a:pt x="1339" y="21018"/>
                    <a:pt x="0" y="20844"/>
                    <a:pt x="0" y="20844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13" name="Shape 2858">
              <a:extLst>
                <a:ext uri="{FF2B5EF4-FFF2-40B4-BE49-F238E27FC236}">
                  <a16:creationId xmlns:a16="http://schemas.microsoft.com/office/drawing/2014/main" id="{BECAD85E-C55C-4973-B2CB-670FE9A4A336}"/>
                </a:ext>
              </a:extLst>
            </p:cNvPr>
            <p:cNvSpPr/>
            <p:nvPr/>
          </p:nvSpPr>
          <p:spPr>
            <a:xfrm>
              <a:off x="5509037" y="1326759"/>
              <a:ext cx="462236" cy="1108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22" y="6579"/>
                  </a:moveTo>
                  <a:cubicBezTo>
                    <a:pt x="7622" y="6579"/>
                    <a:pt x="6490" y="6693"/>
                    <a:pt x="5358" y="6807"/>
                  </a:cubicBezTo>
                  <a:cubicBezTo>
                    <a:pt x="4793" y="6865"/>
                    <a:pt x="4228" y="6922"/>
                    <a:pt x="3803" y="6965"/>
                  </a:cubicBezTo>
                  <a:cubicBezTo>
                    <a:pt x="3378" y="7007"/>
                    <a:pt x="3100" y="7042"/>
                    <a:pt x="3100" y="7042"/>
                  </a:cubicBezTo>
                  <a:lnTo>
                    <a:pt x="4179" y="8691"/>
                  </a:lnTo>
                  <a:cubicBezTo>
                    <a:pt x="4179" y="8691"/>
                    <a:pt x="4445" y="8658"/>
                    <a:pt x="4853" y="8618"/>
                  </a:cubicBezTo>
                  <a:cubicBezTo>
                    <a:pt x="5258" y="8577"/>
                    <a:pt x="5799" y="8522"/>
                    <a:pt x="6340" y="8467"/>
                  </a:cubicBezTo>
                  <a:cubicBezTo>
                    <a:pt x="7422" y="8357"/>
                    <a:pt x="8505" y="8248"/>
                    <a:pt x="8505" y="8248"/>
                  </a:cubicBezTo>
                  <a:cubicBezTo>
                    <a:pt x="8505" y="8248"/>
                    <a:pt x="7622" y="6579"/>
                    <a:pt x="7622" y="6579"/>
                  </a:cubicBezTo>
                  <a:close/>
                  <a:moveTo>
                    <a:pt x="8980" y="9147"/>
                  </a:moveTo>
                  <a:cubicBezTo>
                    <a:pt x="8980" y="9147"/>
                    <a:pt x="7923" y="9253"/>
                    <a:pt x="6866" y="9361"/>
                  </a:cubicBezTo>
                  <a:cubicBezTo>
                    <a:pt x="6339" y="9414"/>
                    <a:pt x="5810" y="9468"/>
                    <a:pt x="5415" y="9508"/>
                  </a:cubicBezTo>
                  <a:cubicBezTo>
                    <a:pt x="5018" y="9547"/>
                    <a:pt x="4756" y="9578"/>
                    <a:pt x="4756" y="9578"/>
                  </a:cubicBezTo>
                  <a:lnTo>
                    <a:pt x="5828" y="11228"/>
                  </a:lnTo>
                  <a:lnTo>
                    <a:pt x="9858" y="10815"/>
                  </a:lnTo>
                  <a:cubicBezTo>
                    <a:pt x="9858" y="10815"/>
                    <a:pt x="8980" y="9147"/>
                    <a:pt x="8980" y="9147"/>
                  </a:cubicBezTo>
                  <a:close/>
                  <a:moveTo>
                    <a:pt x="10329" y="11715"/>
                  </a:moveTo>
                  <a:lnTo>
                    <a:pt x="6403" y="12116"/>
                  </a:lnTo>
                  <a:lnTo>
                    <a:pt x="7467" y="13766"/>
                  </a:lnTo>
                  <a:lnTo>
                    <a:pt x="11200" y="13384"/>
                  </a:lnTo>
                  <a:cubicBezTo>
                    <a:pt x="11200" y="13384"/>
                    <a:pt x="10329" y="11715"/>
                    <a:pt x="10329" y="11715"/>
                  </a:cubicBezTo>
                  <a:close/>
                  <a:moveTo>
                    <a:pt x="11668" y="14283"/>
                  </a:moveTo>
                  <a:lnTo>
                    <a:pt x="8040" y="14655"/>
                  </a:lnTo>
                  <a:lnTo>
                    <a:pt x="9097" y="16305"/>
                  </a:lnTo>
                  <a:lnTo>
                    <a:pt x="12532" y="15953"/>
                  </a:lnTo>
                  <a:cubicBezTo>
                    <a:pt x="12532" y="15953"/>
                    <a:pt x="11668" y="14283"/>
                    <a:pt x="11668" y="14283"/>
                  </a:cubicBezTo>
                  <a:close/>
                  <a:moveTo>
                    <a:pt x="12997" y="16853"/>
                  </a:moveTo>
                  <a:lnTo>
                    <a:pt x="9666" y="17195"/>
                  </a:lnTo>
                  <a:lnTo>
                    <a:pt x="10718" y="18847"/>
                  </a:lnTo>
                  <a:lnTo>
                    <a:pt x="13856" y="18523"/>
                  </a:lnTo>
                  <a:cubicBezTo>
                    <a:pt x="13856" y="18523"/>
                    <a:pt x="12997" y="16853"/>
                    <a:pt x="12997" y="16853"/>
                  </a:cubicBezTo>
                  <a:close/>
                  <a:moveTo>
                    <a:pt x="10230" y="6363"/>
                  </a:moveTo>
                  <a:lnTo>
                    <a:pt x="11004" y="8042"/>
                  </a:lnTo>
                  <a:cubicBezTo>
                    <a:pt x="11004" y="8042"/>
                    <a:pt x="12099" y="7955"/>
                    <a:pt x="13194" y="7869"/>
                  </a:cubicBezTo>
                  <a:cubicBezTo>
                    <a:pt x="14297" y="7803"/>
                    <a:pt x="15400" y="7737"/>
                    <a:pt x="15400" y="7737"/>
                  </a:cubicBezTo>
                  <a:lnTo>
                    <a:pt x="14822" y="6045"/>
                  </a:lnTo>
                  <a:cubicBezTo>
                    <a:pt x="14822" y="6045"/>
                    <a:pt x="13668" y="6107"/>
                    <a:pt x="12519" y="6183"/>
                  </a:cubicBezTo>
                  <a:cubicBezTo>
                    <a:pt x="11374" y="6273"/>
                    <a:pt x="10230" y="6363"/>
                    <a:pt x="10230" y="6363"/>
                  </a:cubicBezTo>
                  <a:close/>
                  <a:moveTo>
                    <a:pt x="15710" y="8648"/>
                  </a:moveTo>
                  <a:cubicBezTo>
                    <a:pt x="15710" y="8648"/>
                    <a:pt x="14633" y="8712"/>
                    <a:pt x="13556" y="8777"/>
                  </a:cubicBezTo>
                  <a:cubicBezTo>
                    <a:pt x="12488" y="8862"/>
                    <a:pt x="11419" y="8946"/>
                    <a:pt x="11419" y="8946"/>
                  </a:cubicBezTo>
                  <a:lnTo>
                    <a:pt x="12185" y="10625"/>
                  </a:lnTo>
                  <a:cubicBezTo>
                    <a:pt x="12185" y="10625"/>
                    <a:pt x="13206" y="10544"/>
                    <a:pt x="14225" y="10462"/>
                  </a:cubicBezTo>
                  <a:cubicBezTo>
                    <a:pt x="15253" y="10402"/>
                    <a:pt x="16282" y="10341"/>
                    <a:pt x="16282" y="10341"/>
                  </a:cubicBezTo>
                  <a:cubicBezTo>
                    <a:pt x="16282" y="10341"/>
                    <a:pt x="15710" y="8648"/>
                    <a:pt x="15710" y="8648"/>
                  </a:cubicBezTo>
                  <a:close/>
                  <a:moveTo>
                    <a:pt x="16587" y="11252"/>
                  </a:moveTo>
                  <a:cubicBezTo>
                    <a:pt x="16587" y="11252"/>
                    <a:pt x="15585" y="11311"/>
                    <a:pt x="14583" y="11370"/>
                  </a:cubicBezTo>
                  <a:cubicBezTo>
                    <a:pt x="13590" y="11450"/>
                    <a:pt x="12596" y="11529"/>
                    <a:pt x="12596" y="11529"/>
                  </a:cubicBezTo>
                  <a:lnTo>
                    <a:pt x="13358" y="13209"/>
                  </a:lnTo>
                  <a:cubicBezTo>
                    <a:pt x="13358" y="13209"/>
                    <a:pt x="14302" y="13132"/>
                    <a:pt x="15246" y="13056"/>
                  </a:cubicBezTo>
                  <a:cubicBezTo>
                    <a:pt x="16199" y="13000"/>
                    <a:pt x="17152" y="12945"/>
                    <a:pt x="17152" y="12945"/>
                  </a:cubicBezTo>
                  <a:cubicBezTo>
                    <a:pt x="17152" y="12945"/>
                    <a:pt x="16587" y="11252"/>
                    <a:pt x="16587" y="11252"/>
                  </a:cubicBezTo>
                  <a:close/>
                  <a:moveTo>
                    <a:pt x="17455" y="13856"/>
                  </a:moveTo>
                  <a:cubicBezTo>
                    <a:pt x="17455" y="13856"/>
                    <a:pt x="16528" y="13910"/>
                    <a:pt x="15601" y="13964"/>
                  </a:cubicBezTo>
                  <a:cubicBezTo>
                    <a:pt x="14683" y="14039"/>
                    <a:pt x="13764" y="14113"/>
                    <a:pt x="13764" y="14113"/>
                  </a:cubicBezTo>
                  <a:lnTo>
                    <a:pt x="14519" y="15793"/>
                  </a:lnTo>
                  <a:cubicBezTo>
                    <a:pt x="14519" y="15793"/>
                    <a:pt x="15388" y="15722"/>
                    <a:pt x="16258" y="15652"/>
                  </a:cubicBezTo>
                  <a:cubicBezTo>
                    <a:pt x="17135" y="15601"/>
                    <a:pt x="18013" y="15550"/>
                    <a:pt x="18013" y="15550"/>
                  </a:cubicBezTo>
                  <a:cubicBezTo>
                    <a:pt x="18013" y="15550"/>
                    <a:pt x="17455" y="13856"/>
                    <a:pt x="17455" y="13856"/>
                  </a:cubicBezTo>
                  <a:close/>
                  <a:moveTo>
                    <a:pt x="18312" y="16461"/>
                  </a:moveTo>
                  <a:cubicBezTo>
                    <a:pt x="18312" y="16461"/>
                    <a:pt x="17460" y="16511"/>
                    <a:pt x="16609" y="16561"/>
                  </a:cubicBezTo>
                  <a:cubicBezTo>
                    <a:pt x="15766" y="16629"/>
                    <a:pt x="14922" y="16697"/>
                    <a:pt x="14922" y="16697"/>
                  </a:cubicBezTo>
                  <a:lnTo>
                    <a:pt x="15670" y="18378"/>
                  </a:lnTo>
                  <a:cubicBezTo>
                    <a:pt x="15670" y="18378"/>
                    <a:pt x="16465" y="18313"/>
                    <a:pt x="17259" y="18249"/>
                  </a:cubicBezTo>
                  <a:cubicBezTo>
                    <a:pt x="18062" y="18202"/>
                    <a:pt x="18864" y="18155"/>
                    <a:pt x="18864" y="18155"/>
                  </a:cubicBezTo>
                  <a:cubicBezTo>
                    <a:pt x="18864" y="18155"/>
                    <a:pt x="18312" y="16461"/>
                    <a:pt x="18312" y="16461"/>
                  </a:cubicBezTo>
                  <a:close/>
                  <a:moveTo>
                    <a:pt x="10737" y="21600"/>
                  </a:moveTo>
                  <a:cubicBezTo>
                    <a:pt x="10737" y="21600"/>
                    <a:pt x="8075" y="17848"/>
                    <a:pt x="5412" y="14095"/>
                  </a:cubicBezTo>
                  <a:cubicBezTo>
                    <a:pt x="2706" y="10348"/>
                    <a:pt x="0" y="6601"/>
                    <a:pt x="0" y="6601"/>
                  </a:cubicBezTo>
                  <a:cubicBezTo>
                    <a:pt x="0" y="6601"/>
                    <a:pt x="843" y="6162"/>
                    <a:pt x="2188" y="5497"/>
                  </a:cubicBezTo>
                  <a:cubicBezTo>
                    <a:pt x="2864" y="5173"/>
                    <a:pt x="3679" y="4806"/>
                    <a:pt x="4573" y="4406"/>
                  </a:cubicBezTo>
                  <a:cubicBezTo>
                    <a:pt x="5469" y="4010"/>
                    <a:pt x="6441" y="3569"/>
                    <a:pt x="7462" y="3171"/>
                  </a:cubicBezTo>
                  <a:cubicBezTo>
                    <a:pt x="8477" y="2763"/>
                    <a:pt x="9522" y="2355"/>
                    <a:pt x="10524" y="1972"/>
                  </a:cubicBezTo>
                  <a:cubicBezTo>
                    <a:pt x="11525" y="1586"/>
                    <a:pt x="12495" y="1263"/>
                    <a:pt x="13334" y="967"/>
                  </a:cubicBezTo>
                  <a:cubicBezTo>
                    <a:pt x="15017" y="386"/>
                    <a:pt x="16192" y="0"/>
                    <a:pt x="16192" y="0"/>
                  </a:cubicBezTo>
                  <a:cubicBezTo>
                    <a:pt x="16192" y="0"/>
                    <a:pt x="17584" y="5184"/>
                    <a:pt x="18975" y="10369"/>
                  </a:cubicBezTo>
                  <a:cubicBezTo>
                    <a:pt x="20287" y="15556"/>
                    <a:pt x="21600" y="20744"/>
                    <a:pt x="21600" y="20744"/>
                  </a:cubicBezTo>
                  <a:cubicBezTo>
                    <a:pt x="21600" y="20744"/>
                    <a:pt x="21404" y="20750"/>
                    <a:pt x="21110" y="20759"/>
                  </a:cubicBezTo>
                  <a:cubicBezTo>
                    <a:pt x="20818" y="20776"/>
                    <a:pt x="20429" y="20797"/>
                    <a:pt x="20040" y="20819"/>
                  </a:cubicBezTo>
                  <a:cubicBezTo>
                    <a:pt x="19262" y="20859"/>
                    <a:pt x="18482" y="20900"/>
                    <a:pt x="18482" y="20900"/>
                  </a:cubicBezTo>
                  <a:lnTo>
                    <a:pt x="17926" y="19405"/>
                  </a:lnTo>
                  <a:cubicBezTo>
                    <a:pt x="17926" y="19405"/>
                    <a:pt x="17621" y="19417"/>
                    <a:pt x="17176" y="19459"/>
                  </a:cubicBezTo>
                  <a:cubicBezTo>
                    <a:pt x="16728" y="19496"/>
                    <a:pt x="16131" y="19545"/>
                    <a:pt x="15534" y="19594"/>
                  </a:cubicBezTo>
                  <a:cubicBezTo>
                    <a:pt x="14936" y="19642"/>
                    <a:pt x="14337" y="19685"/>
                    <a:pt x="13898" y="19739"/>
                  </a:cubicBezTo>
                  <a:cubicBezTo>
                    <a:pt x="13456" y="19785"/>
                    <a:pt x="13162" y="19816"/>
                    <a:pt x="13162" y="19816"/>
                  </a:cubicBezTo>
                  <a:lnTo>
                    <a:pt x="13970" y="21256"/>
                  </a:lnTo>
                  <a:cubicBezTo>
                    <a:pt x="13970" y="21256"/>
                    <a:pt x="13156" y="21333"/>
                    <a:pt x="12342" y="21410"/>
                  </a:cubicBezTo>
                  <a:cubicBezTo>
                    <a:pt x="11540" y="21505"/>
                    <a:pt x="10737" y="21600"/>
                    <a:pt x="10737" y="21600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14" name="Shape 2859">
              <a:extLst>
                <a:ext uri="{FF2B5EF4-FFF2-40B4-BE49-F238E27FC236}">
                  <a16:creationId xmlns:a16="http://schemas.microsoft.com/office/drawing/2014/main" id="{9FA69C1D-7C33-4B2E-9259-A73A3BF3BCC6}"/>
                </a:ext>
              </a:extLst>
            </p:cNvPr>
            <p:cNvSpPr/>
            <p:nvPr/>
          </p:nvSpPr>
          <p:spPr>
            <a:xfrm>
              <a:off x="6250314" y="1766413"/>
              <a:ext cx="253931" cy="654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73" y="18204"/>
                  </a:moveTo>
                  <a:cubicBezTo>
                    <a:pt x="3073" y="18204"/>
                    <a:pt x="3906" y="18254"/>
                    <a:pt x="4738" y="18303"/>
                  </a:cubicBezTo>
                  <a:cubicBezTo>
                    <a:pt x="5560" y="18371"/>
                    <a:pt x="6384" y="18438"/>
                    <a:pt x="6384" y="18438"/>
                  </a:cubicBezTo>
                  <a:lnTo>
                    <a:pt x="7179" y="16747"/>
                  </a:lnTo>
                  <a:cubicBezTo>
                    <a:pt x="7179" y="16747"/>
                    <a:pt x="6325" y="16678"/>
                    <a:pt x="5471" y="16608"/>
                  </a:cubicBezTo>
                  <a:cubicBezTo>
                    <a:pt x="4611" y="16549"/>
                    <a:pt x="3743" y="16504"/>
                    <a:pt x="3743" y="16504"/>
                  </a:cubicBezTo>
                  <a:cubicBezTo>
                    <a:pt x="3743" y="16504"/>
                    <a:pt x="3073" y="18204"/>
                    <a:pt x="3073" y="18204"/>
                  </a:cubicBezTo>
                  <a:close/>
                  <a:moveTo>
                    <a:pt x="4107" y="15590"/>
                  </a:moveTo>
                  <a:cubicBezTo>
                    <a:pt x="4107" y="15589"/>
                    <a:pt x="4990" y="15635"/>
                    <a:pt x="5867" y="15696"/>
                  </a:cubicBezTo>
                  <a:cubicBezTo>
                    <a:pt x="6739" y="15766"/>
                    <a:pt x="7611" y="15837"/>
                    <a:pt x="7611" y="15837"/>
                  </a:cubicBezTo>
                  <a:lnTo>
                    <a:pt x="8412" y="14146"/>
                  </a:lnTo>
                  <a:cubicBezTo>
                    <a:pt x="8412" y="14146"/>
                    <a:pt x="7509" y="14074"/>
                    <a:pt x="6606" y="14001"/>
                  </a:cubicBezTo>
                  <a:cubicBezTo>
                    <a:pt x="5700" y="13935"/>
                    <a:pt x="4784" y="13890"/>
                    <a:pt x="4784" y="13890"/>
                  </a:cubicBezTo>
                  <a:cubicBezTo>
                    <a:pt x="4784" y="13890"/>
                    <a:pt x="4107" y="15590"/>
                    <a:pt x="4107" y="15590"/>
                  </a:cubicBezTo>
                  <a:close/>
                  <a:moveTo>
                    <a:pt x="5150" y="12975"/>
                  </a:moveTo>
                  <a:cubicBezTo>
                    <a:pt x="5150" y="12975"/>
                    <a:pt x="6083" y="13020"/>
                    <a:pt x="7006" y="13089"/>
                  </a:cubicBezTo>
                  <a:cubicBezTo>
                    <a:pt x="7926" y="13162"/>
                    <a:pt x="8846" y="13235"/>
                    <a:pt x="8846" y="13235"/>
                  </a:cubicBezTo>
                  <a:lnTo>
                    <a:pt x="9655" y="11545"/>
                  </a:lnTo>
                  <a:cubicBezTo>
                    <a:pt x="9655" y="11545"/>
                    <a:pt x="8703" y="11470"/>
                    <a:pt x="7751" y="11394"/>
                  </a:cubicBezTo>
                  <a:cubicBezTo>
                    <a:pt x="7278" y="11351"/>
                    <a:pt x="6794" y="11333"/>
                    <a:pt x="6435" y="11310"/>
                  </a:cubicBezTo>
                  <a:cubicBezTo>
                    <a:pt x="6074" y="11289"/>
                    <a:pt x="5833" y="11276"/>
                    <a:pt x="5833" y="11276"/>
                  </a:cubicBezTo>
                  <a:cubicBezTo>
                    <a:pt x="5833" y="11276"/>
                    <a:pt x="5150" y="12975"/>
                    <a:pt x="5150" y="12975"/>
                  </a:cubicBezTo>
                  <a:close/>
                  <a:moveTo>
                    <a:pt x="6204" y="10360"/>
                  </a:moveTo>
                  <a:cubicBezTo>
                    <a:pt x="6204" y="10360"/>
                    <a:pt x="6449" y="10375"/>
                    <a:pt x="6815" y="10395"/>
                  </a:cubicBezTo>
                  <a:cubicBezTo>
                    <a:pt x="7181" y="10417"/>
                    <a:pt x="7673" y="10439"/>
                    <a:pt x="8156" y="10482"/>
                  </a:cubicBezTo>
                  <a:cubicBezTo>
                    <a:pt x="9123" y="10558"/>
                    <a:pt x="10092" y="10635"/>
                    <a:pt x="10092" y="10635"/>
                  </a:cubicBezTo>
                  <a:lnTo>
                    <a:pt x="10908" y="8945"/>
                  </a:lnTo>
                  <a:cubicBezTo>
                    <a:pt x="10908" y="8945"/>
                    <a:pt x="9908" y="8867"/>
                    <a:pt x="8908" y="8788"/>
                  </a:cubicBezTo>
                  <a:cubicBezTo>
                    <a:pt x="8410" y="8745"/>
                    <a:pt x="7904" y="8719"/>
                    <a:pt x="7525" y="8697"/>
                  </a:cubicBezTo>
                  <a:cubicBezTo>
                    <a:pt x="7146" y="8676"/>
                    <a:pt x="6894" y="8661"/>
                    <a:pt x="6894" y="8661"/>
                  </a:cubicBezTo>
                  <a:cubicBezTo>
                    <a:pt x="6894" y="8661"/>
                    <a:pt x="6204" y="10360"/>
                    <a:pt x="6204" y="10360"/>
                  </a:cubicBezTo>
                  <a:close/>
                  <a:moveTo>
                    <a:pt x="7267" y="7747"/>
                  </a:moveTo>
                  <a:cubicBezTo>
                    <a:pt x="7267" y="7747"/>
                    <a:pt x="7523" y="7762"/>
                    <a:pt x="7908" y="7783"/>
                  </a:cubicBezTo>
                  <a:cubicBezTo>
                    <a:pt x="8293" y="7804"/>
                    <a:pt x="8807" y="7832"/>
                    <a:pt x="9313" y="7876"/>
                  </a:cubicBezTo>
                  <a:cubicBezTo>
                    <a:pt x="10331" y="7956"/>
                    <a:pt x="11347" y="8036"/>
                    <a:pt x="11347" y="8036"/>
                  </a:cubicBezTo>
                  <a:lnTo>
                    <a:pt x="12170" y="6345"/>
                  </a:lnTo>
                  <a:cubicBezTo>
                    <a:pt x="12170" y="6345"/>
                    <a:pt x="11121" y="6264"/>
                    <a:pt x="10074" y="6183"/>
                  </a:cubicBezTo>
                  <a:cubicBezTo>
                    <a:pt x="9550" y="6138"/>
                    <a:pt x="9022" y="6107"/>
                    <a:pt x="8625" y="6086"/>
                  </a:cubicBezTo>
                  <a:cubicBezTo>
                    <a:pt x="8228" y="6063"/>
                    <a:pt x="7965" y="6048"/>
                    <a:pt x="7965" y="6048"/>
                  </a:cubicBezTo>
                  <a:cubicBezTo>
                    <a:pt x="7965" y="6048"/>
                    <a:pt x="7267" y="7747"/>
                    <a:pt x="7267" y="7747"/>
                  </a:cubicBezTo>
                  <a:close/>
                  <a:moveTo>
                    <a:pt x="8267" y="18589"/>
                  </a:moveTo>
                  <a:cubicBezTo>
                    <a:pt x="8267" y="18589"/>
                    <a:pt x="9089" y="18652"/>
                    <a:pt x="9914" y="18716"/>
                  </a:cubicBezTo>
                  <a:cubicBezTo>
                    <a:pt x="10328" y="18743"/>
                    <a:pt x="10731" y="18790"/>
                    <a:pt x="11036" y="18821"/>
                  </a:cubicBezTo>
                  <a:cubicBezTo>
                    <a:pt x="11340" y="18852"/>
                    <a:pt x="11543" y="18872"/>
                    <a:pt x="11543" y="18872"/>
                  </a:cubicBezTo>
                  <a:lnTo>
                    <a:pt x="12533" y="17197"/>
                  </a:lnTo>
                  <a:cubicBezTo>
                    <a:pt x="12533" y="17197"/>
                    <a:pt x="12323" y="17176"/>
                    <a:pt x="12007" y="17143"/>
                  </a:cubicBezTo>
                  <a:cubicBezTo>
                    <a:pt x="11690" y="17114"/>
                    <a:pt x="11273" y="17062"/>
                    <a:pt x="10843" y="17035"/>
                  </a:cubicBezTo>
                  <a:cubicBezTo>
                    <a:pt x="9988" y="16969"/>
                    <a:pt x="9133" y="16902"/>
                    <a:pt x="9133" y="16902"/>
                  </a:cubicBezTo>
                  <a:cubicBezTo>
                    <a:pt x="9133" y="16902"/>
                    <a:pt x="8267" y="18589"/>
                    <a:pt x="8267" y="18589"/>
                  </a:cubicBezTo>
                  <a:close/>
                  <a:moveTo>
                    <a:pt x="9602" y="15993"/>
                  </a:moveTo>
                  <a:cubicBezTo>
                    <a:pt x="9602" y="15993"/>
                    <a:pt x="10474" y="16061"/>
                    <a:pt x="11346" y="16129"/>
                  </a:cubicBezTo>
                  <a:cubicBezTo>
                    <a:pt x="12215" y="16200"/>
                    <a:pt x="13070" y="16295"/>
                    <a:pt x="13070" y="16296"/>
                  </a:cubicBezTo>
                  <a:lnTo>
                    <a:pt x="14070" y="14621"/>
                  </a:lnTo>
                  <a:cubicBezTo>
                    <a:pt x="14070" y="14621"/>
                    <a:pt x="13182" y="14524"/>
                    <a:pt x="12283" y="14448"/>
                  </a:cubicBezTo>
                  <a:cubicBezTo>
                    <a:pt x="11380" y="14378"/>
                    <a:pt x="10477" y="14308"/>
                    <a:pt x="10477" y="14308"/>
                  </a:cubicBezTo>
                  <a:cubicBezTo>
                    <a:pt x="10477" y="14308"/>
                    <a:pt x="9602" y="15993"/>
                    <a:pt x="9602" y="15993"/>
                  </a:cubicBezTo>
                  <a:close/>
                  <a:moveTo>
                    <a:pt x="10949" y="13400"/>
                  </a:moveTo>
                  <a:cubicBezTo>
                    <a:pt x="10949" y="13400"/>
                    <a:pt x="11870" y="13472"/>
                    <a:pt x="12789" y="13543"/>
                  </a:cubicBezTo>
                  <a:cubicBezTo>
                    <a:pt x="13704" y="13622"/>
                    <a:pt x="14609" y="13719"/>
                    <a:pt x="14609" y="13719"/>
                  </a:cubicBezTo>
                  <a:lnTo>
                    <a:pt x="15613" y="12044"/>
                  </a:lnTo>
                  <a:cubicBezTo>
                    <a:pt x="15613" y="12044"/>
                    <a:pt x="14677" y="11946"/>
                    <a:pt x="13732" y="11862"/>
                  </a:cubicBezTo>
                  <a:cubicBezTo>
                    <a:pt x="12781" y="11789"/>
                    <a:pt x="11829" y="11715"/>
                    <a:pt x="11829" y="11715"/>
                  </a:cubicBezTo>
                  <a:cubicBezTo>
                    <a:pt x="11829" y="11715"/>
                    <a:pt x="10949" y="13400"/>
                    <a:pt x="10949" y="13400"/>
                  </a:cubicBezTo>
                  <a:close/>
                  <a:moveTo>
                    <a:pt x="12305" y="10808"/>
                  </a:moveTo>
                  <a:cubicBezTo>
                    <a:pt x="12305" y="10808"/>
                    <a:pt x="13273" y="10882"/>
                    <a:pt x="14240" y="10957"/>
                  </a:cubicBezTo>
                  <a:cubicBezTo>
                    <a:pt x="15197" y="11050"/>
                    <a:pt x="16155" y="11143"/>
                    <a:pt x="16155" y="11143"/>
                  </a:cubicBezTo>
                  <a:lnTo>
                    <a:pt x="17166" y="9469"/>
                  </a:lnTo>
                  <a:cubicBezTo>
                    <a:pt x="17166" y="9469"/>
                    <a:pt x="16180" y="9373"/>
                    <a:pt x="15191" y="9276"/>
                  </a:cubicBezTo>
                  <a:cubicBezTo>
                    <a:pt x="14192" y="9199"/>
                    <a:pt x="13192" y="9122"/>
                    <a:pt x="13192" y="9122"/>
                  </a:cubicBezTo>
                  <a:cubicBezTo>
                    <a:pt x="13192" y="9122"/>
                    <a:pt x="12305" y="10808"/>
                    <a:pt x="12305" y="10808"/>
                  </a:cubicBezTo>
                  <a:close/>
                  <a:moveTo>
                    <a:pt x="13672" y="8215"/>
                  </a:moveTo>
                  <a:cubicBezTo>
                    <a:pt x="13672" y="8215"/>
                    <a:pt x="14688" y="8293"/>
                    <a:pt x="15704" y="8372"/>
                  </a:cubicBezTo>
                  <a:cubicBezTo>
                    <a:pt x="16709" y="8470"/>
                    <a:pt x="17714" y="8568"/>
                    <a:pt x="17714" y="8568"/>
                  </a:cubicBezTo>
                  <a:lnTo>
                    <a:pt x="18731" y="6895"/>
                  </a:lnTo>
                  <a:cubicBezTo>
                    <a:pt x="18731" y="6895"/>
                    <a:pt x="17696" y="6794"/>
                    <a:pt x="16660" y="6692"/>
                  </a:cubicBezTo>
                  <a:cubicBezTo>
                    <a:pt x="15612" y="6612"/>
                    <a:pt x="14564" y="6531"/>
                    <a:pt x="14564" y="6531"/>
                  </a:cubicBezTo>
                  <a:cubicBezTo>
                    <a:pt x="14564" y="6531"/>
                    <a:pt x="13672" y="8215"/>
                    <a:pt x="13672" y="8215"/>
                  </a:cubicBezTo>
                  <a:close/>
                  <a:moveTo>
                    <a:pt x="0" y="20797"/>
                  </a:moveTo>
                  <a:cubicBezTo>
                    <a:pt x="0" y="20797"/>
                    <a:pt x="1812" y="15596"/>
                    <a:pt x="3625" y="10395"/>
                  </a:cubicBezTo>
                  <a:cubicBezTo>
                    <a:pt x="5515" y="5198"/>
                    <a:pt x="7407" y="0"/>
                    <a:pt x="7407" y="0"/>
                  </a:cubicBezTo>
                  <a:cubicBezTo>
                    <a:pt x="7407" y="0"/>
                    <a:pt x="8378" y="381"/>
                    <a:pt x="9836" y="952"/>
                  </a:cubicBezTo>
                  <a:cubicBezTo>
                    <a:pt x="11283" y="1506"/>
                    <a:pt x="13127" y="2331"/>
                    <a:pt x="14904" y="3118"/>
                  </a:cubicBezTo>
                  <a:cubicBezTo>
                    <a:pt x="16684" y="3908"/>
                    <a:pt x="18383" y="4698"/>
                    <a:pt x="19597" y="5331"/>
                  </a:cubicBezTo>
                  <a:cubicBezTo>
                    <a:pt x="20800" y="5947"/>
                    <a:pt x="21600" y="6358"/>
                    <a:pt x="21600" y="6358"/>
                  </a:cubicBezTo>
                  <a:cubicBezTo>
                    <a:pt x="21600" y="6358"/>
                    <a:pt x="19126" y="10167"/>
                    <a:pt x="16651" y="13975"/>
                  </a:cubicBezTo>
                  <a:cubicBezTo>
                    <a:pt x="14219" y="17788"/>
                    <a:pt x="11788" y="21600"/>
                    <a:pt x="11788" y="21600"/>
                  </a:cubicBezTo>
                  <a:cubicBezTo>
                    <a:pt x="11788" y="21600"/>
                    <a:pt x="10909" y="21520"/>
                    <a:pt x="10030" y="21441"/>
                  </a:cubicBezTo>
                  <a:cubicBezTo>
                    <a:pt x="9157" y="21351"/>
                    <a:pt x="8263" y="21296"/>
                    <a:pt x="8263" y="21296"/>
                  </a:cubicBezTo>
                  <a:lnTo>
                    <a:pt x="9042" y="19863"/>
                  </a:lnTo>
                  <a:lnTo>
                    <a:pt x="4002" y="19461"/>
                  </a:lnTo>
                  <a:lnTo>
                    <a:pt x="3370" y="20959"/>
                  </a:lnTo>
                  <a:cubicBezTo>
                    <a:pt x="3370" y="20959"/>
                    <a:pt x="0" y="20797"/>
                    <a:pt x="0" y="20797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15" name="Shape 2860">
              <a:extLst>
                <a:ext uri="{FF2B5EF4-FFF2-40B4-BE49-F238E27FC236}">
                  <a16:creationId xmlns:a16="http://schemas.microsoft.com/office/drawing/2014/main" id="{BA5A351A-6D02-4F03-A603-2F630B3AD9F9}"/>
                </a:ext>
              </a:extLst>
            </p:cNvPr>
            <p:cNvSpPr/>
            <p:nvPr/>
          </p:nvSpPr>
          <p:spPr>
            <a:xfrm>
              <a:off x="5135842" y="1981128"/>
              <a:ext cx="562678" cy="576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11146" y="18403"/>
                  </a:moveTo>
                  <a:cubicBezTo>
                    <a:pt x="11146" y="18403"/>
                    <a:pt x="11473" y="18215"/>
                    <a:pt x="11821" y="18066"/>
                  </a:cubicBezTo>
                  <a:cubicBezTo>
                    <a:pt x="12164" y="17907"/>
                    <a:pt x="12507" y="17748"/>
                    <a:pt x="12507" y="17748"/>
                  </a:cubicBezTo>
                  <a:lnTo>
                    <a:pt x="11613" y="16003"/>
                  </a:lnTo>
                  <a:cubicBezTo>
                    <a:pt x="11613" y="16003"/>
                    <a:pt x="11258" y="16169"/>
                    <a:pt x="10902" y="16335"/>
                  </a:cubicBezTo>
                  <a:cubicBezTo>
                    <a:pt x="10541" y="16491"/>
                    <a:pt x="10201" y="16684"/>
                    <a:pt x="10201" y="16684"/>
                  </a:cubicBezTo>
                  <a:cubicBezTo>
                    <a:pt x="10201" y="16684"/>
                    <a:pt x="11146" y="18403"/>
                    <a:pt x="11146" y="18403"/>
                  </a:cubicBezTo>
                  <a:close/>
                  <a:moveTo>
                    <a:pt x="9692" y="15758"/>
                  </a:moveTo>
                  <a:cubicBezTo>
                    <a:pt x="9692" y="15758"/>
                    <a:pt x="9795" y="15700"/>
                    <a:pt x="9974" y="15600"/>
                  </a:cubicBezTo>
                  <a:cubicBezTo>
                    <a:pt x="10159" y="15509"/>
                    <a:pt x="10423" y="15379"/>
                    <a:pt x="10740" y="15223"/>
                  </a:cubicBezTo>
                  <a:cubicBezTo>
                    <a:pt x="11055" y="15067"/>
                    <a:pt x="11425" y="14885"/>
                    <a:pt x="11820" y="14690"/>
                  </a:cubicBezTo>
                  <a:cubicBezTo>
                    <a:pt x="12018" y="14592"/>
                    <a:pt x="12221" y="14490"/>
                    <a:pt x="12428" y="14387"/>
                  </a:cubicBezTo>
                  <a:cubicBezTo>
                    <a:pt x="12641" y="14295"/>
                    <a:pt x="12857" y="14202"/>
                    <a:pt x="13073" y="14109"/>
                  </a:cubicBezTo>
                  <a:cubicBezTo>
                    <a:pt x="13944" y="13750"/>
                    <a:pt x="14786" y="13327"/>
                    <a:pt x="15456" y="13102"/>
                  </a:cubicBezTo>
                  <a:cubicBezTo>
                    <a:pt x="16117" y="12853"/>
                    <a:pt x="16557" y="12686"/>
                    <a:pt x="16557" y="12686"/>
                  </a:cubicBezTo>
                  <a:lnTo>
                    <a:pt x="15862" y="10858"/>
                  </a:lnTo>
                  <a:cubicBezTo>
                    <a:pt x="15862" y="10858"/>
                    <a:pt x="15406" y="11030"/>
                    <a:pt x="14722" y="11289"/>
                  </a:cubicBezTo>
                  <a:cubicBezTo>
                    <a:pt x="14027" y="11522"/>
                    <a:pt x="13153" y="11958"/>
                    <a:pt x="12253" y="12331"/>
                  </a:cubicBezTo>
                  <a:cubicBezTo>
                    <a:pt x="12029" y="12428"/>
                    <a:pt x="11805" y="12524"/>
                    <a:pt x="11585" y="12619"/>
                  </a:cubicBezTo>
                  <a:cubicBezTo>
                    <a:pt x="11370" y="12725"/>
                    <a:pt x="11159" y="12831"/>
                    <a:pt x="10954" y="12932"/>
                  </a:cubicBezTo>
                  <a:cubicBezTo>
                    <a:pt x="10545" y="13134"/>
                    <a:pt x="10163" y="13323"/>
                    <a:pt x="9835" y="13484"/>
                  </a:cubicBezTo>
                  <a:cubicBezTo>
                    <a:pt x="9507" y="13646"/>
                    <a:pt x="9233" y="13780"/>
                    <a:pt x="9042" y="13874"/>
                  </a:cubicBezTo>
                  <a:cubicBezTo>
                    <a:pt x="8856" y="13978"/>
                    <a:pt x="8750" y="14038"/>
                    <a:pt x="8750" y="14038"/>
                  </a:cubicBezTo>
                  <a:cubicBezTo>
                    <a:pt x="8750" y="14038"/>
                    <a:pt x="9692" y="15758"/>
                    <a:pt x="9692" y="15758"/>
                  </a:cubicBezTo>
                  <a:close/>
                  <a:moveTo>
                    <a:pt x="8243" y="13111"/>
                  </a:moveTo>
                  <a:cubicBezTo>
                    <a:pt x="8243" y="13111"/>
                    <a:pt x="8351" y="13051"/>
                    <a:pt x="8541" y="12945"/>
                  </a:cubicBezTo>
                  <a:cubicBezTo>
                    <a:pt x="8736" y="12849"/>
                    <a:pt x="9014" y="12712"/>
                    <a:pt x="9348" y="12548"/>
                  </a:cubicBezTo>
                  <a:cubicBezTo>
                    <a:pt x="9682" y="12384"/>
                    <a:pt x="10071" y="12191"/>
                    <a:pt x="10488" y="11985"/>
                  </a:cubicBezTo>
                  <a:cubicBezTo>
                    <a:pt x="10697" y="11882"/>
                    <a:pt x="10912" y="11775"/>
                    <a:pt x="11131" y="11666"/>
                  </a:cubicBezTo>
                  <a:cubicBezTo>
                    <a:pt x="11355" y="11570"/>
                    <a:pt x="11583" y="11472"/>
                    <a:pt x="11812" y="11373"/>
                  </a:cubicBezTo>
                  <a:cubicBezTo>
                    <a:pt x="12728" y="10992"/>
                    <a:pt x="13619" y="10550"/>
                    <a:pt x="14327" y="10312"/>
                  </a:cubicBezTo>
                  <a:cubicBezTo>
                    <a:pt x="15023" y="10048"/>
                    <a:pt x="15488" y="9872"/>
                    <a:pt x="15488" y="9872"/>
                  </a:cubicBezTo>
                  <a:lnTo>
                    <a:pt x="14795" y="8043"/>
                  </a:lnTo>
                  <a:cubicBezTo>
                    <a:pt x="14795" y="8043"/>
                    <a:pt x="14315" y="8224"/>
                    <a:pt x="13595" y="8497"/>
                  </a:cubicBezTo>
                  <a:cubicBezTo>
                    <a:pt x="12864" y="8746"/>
                    <a:pt x="11941" y="9198"/>
                    <a:pt x="10994" y="9594"/>
                  </a:cubicBezTo>
                  <a:cubicBezTo>
                    <a:pt x="10040" y="9978"/>
                    <a:pt x="9145" y="10483"/>
                    <a:pt x="8447" y="10808"/>
                  </a:cubicBezTo>
                  <a:cubicBezTo>
                    <a:pt x="8101" y="10978"/>
                    <a:pt x="7813" y="11119"/>
                    <a:pt x="7612" y="11218"/>
                  </a:cubicBezTo>
                  <a:cubicBezTo>
                    <a:pt x="7415" y="11327"/>
                    <a:pt x="7304" y="11389"/>
                    <a:pt x="7304" y="11389"/>
                  </a:cubicBezTo>
                  <a:cubicBezTo>
                    <a:pt x="7304" y="11389"/>
                    <a:pt x="8243" y="13111"/>
                    <a:pt x="8243" y="13111"/>
                  </a:cubicBezTo>
                  <a:close/>
                  <a:moveTo>
                    <a:pt x="6798" y="10461"/>
                  </a:moveTo>
                  <a:cubicBezTo>
                    <a:pt x="6798" y="10461"/>
                    <a:pt x="6912" y="10398"/>
                    <a:pt x="7112" y="10287"/>
                  </a:cubicBezTo>
                  <a:cubicBezTo>
                    <a:pt x="7317" y="10187"/>
                    <a:pt x="7610" y="10042"/>
                    <a:pt x="7961" y="9870"/>
                  </a:cubicBezTo>
                  <a:cubicBezTo>
                    <a:pt x="8671" y="9538"/>
                    <a:pt x="9584" y="9027"/>
                    <a:pt x="10554" y="8635"/>
                  </a:cubicBezTo>
                  <a:cubicBezTo>
                    <a:pt x="11518" y="8231"/>
                    <a:pt x="12458" y="7773"/>
                    <a:pt x="13202" y="7520"/>
                  </a:cubicBezTo>
                  <a:cubicBezTo>
                    <a:pt x="13935" y="7242"/>
                    <a:pt x="14424" y="7057"/>
                    <a:pt x="14424" y="7057"/>
                  </a:cubicBezTo>
                  <a:lnTo>
                    <a:pt x="13734" y="5227"/>
                  </a:lnTo>
                  <a:cubicBezTo>
                    <a:pt x="13734" y="5227"/>
                    <a:pt x="13230" y="5418"/>
                    <a:pt x="12473" y="5705"/>
                  </a:cubicBezTo>
                  <a:cubicBezTo>
                    <a:pt x="11706" y="5968"/>
                    <a:pt x="10733" y="6435"/>
                    <a:pt x="9739" y="6855"/>
                  </a:cubicBezTo>
                  <a:cubicBezTo>
                    <a:pt x="8738" y="7261"/>
                    <a:pt x="7794" y="7784"/>
                    <a:pt x="7062" y="8128"/>
                  </a:cubicBezTo>
                  <a:cubicBezTo>
                    <a:pt x="6699" y="8307"/>
                    <a:pt x="6397" y="8456"/>
                    <a:pt x="6185" y="8560"/>
                  </a:cubicBezTo>
                  <a:cubicBezTo>
                    <a:pt x="5978" y="8673"/>
                    <a:pt x="5861" y="8738"/>
                    <a:pt x="5861" y="8738"/>
                  </a:cubicBezTo>
                  <a:cubicBezTo>
                    <a:pt x="5861" y="8738"/>
                    <a:pt x="6798" y="10461"/>
                    <a:pt x="6798" y="10461"/>
                  </a:cubicBezTo>
                  <a:close/>
                  <a:moveTo>
                    <a:pt x="5357" y="7810"/>
                  </a:moveTo>
                  <a:cubicBezTo>
                    <a:pt x="5357" y="7810"/>
                    <a:pt x="5477" y="7744"/>
                    <a:pt x="5687" y="7629"/>
                  </a:cubicBezTo>
                  <a:cubicBezTo>
                    <a:pt x="5902" y="7524"/>
                    <a:pt x="6210" y="7372"/>
                    <a:pt x="6579" y="7191"/>
                  </a:cubicBezTo>
                  <a:cubicBezTo>
                    <a:pt x="7322" y="6839"/>
                    <a:pt x="8283" y="6309"/>
                    <a:pt x="9301" y="5896"/>
                  </a:cubicBezTo>
                  <a:cubicBezTo>
                    <a:pt x="10311" y="5468"/>
                    <a:pt x="11302" y="4995"/>
                    <a:pt x="12081" y="4727"/>
                  </a:cubicBezTo>
                  <a:cubicBezTo>
                    <a:pt x="12851" y="4435"/>
                    <a:pt x="13364" y="4241"/>
                    <a:pt x="13364" y="4241"/>
                  </a:cubicBezTo>
                  <a:lnTo>
                    <a:pt x="12677" y="2408"/>
                  </a:lnTo>
                  <a:cubicBezTo>
                    <a:pt x="12677" y="2408"/>
                    <a:pt x="12148" y="2609"/>
                    <a:pt x="11355" y="2910"/>
                  </a:cubicBezTo>
                  <a:cubicBezTo>
                    <a:pt x="10551" y="3188"/>
                    <a:pt x="9528" y="3670"/>
                    <a:pt x="8489" y="4114"/>
                  </a:cubicBezTo>
                  <a:cubicBezTo>
                    <a:pt x="7440" y="4543"/>
                    <a:pt x="6447" y="5084"/>
                    <a:pt x="5682" y="5448"/>
                  </a:cubicBezTo>
                  <a:cubicBezTo>
                    <a:pt x="5302" y="5635"/>
                    <a:pt x="4985" y="5792"/>
                    <a:pt x="4763" y="5901"/>
                  </a:cubicBezTo>
                  <a:cubicBezTo>
                    <a:pt x="4542" y="6012"/>
                    <a:pt x="4421" y="6085"/>
                    <a:pt x="4422" y="6085"/>
                  </a:cubicBezTo>
                  <a:cubicBezTo>
                    <a:pt x="4422" y="6085"/>
                    <a:pt x="5357" y="7810"/>
                    <a:pt x="5357" y="7810"/>
                  </a:cubicBezTo>
                  <a:close/>
                  <a:moveTo>
                    <a:pt x="18442" y="15206"/>
                  </a:moveTo>
                  <a:cubicBezTo>
                    <a:pt x="18442" y="15206"/>
                    <a:pt x="18529" y="15169"/>
                    <a:pt x="18666" y="15132"/>
                  </a:cubicBezTo>
                  <a:cubicBezTo>
                    <a:pt x="18802" y="15091"/>
                    <a:pt x="18984" y="15038"/>
                    <a:pt x="19165" y="14984"/>
                  </a:cubicBezTo>
                  <a:cubicBezTo>
                    <a:pt x="19526" y="14876"/>
                    <a:pt x="19888" y="14766"/>
                    <a:pt x="19888" y="14766"/>
                  </a:cubicBezTo>
                  <a:lnTo>
                    <a:pt x="19276" y="12911"/>
                  </a:lnTo>
                  <a:cubicBezTo>
                    <a:pt x="19276" y="12911"/>
                    <a:pt x="18901" y="13024"/>
                    <a:pt x="18525" y="13137"/>
                  </a:cubicBezTo>
                  <a:cubicBezTo>
                    <a:pt x="18337" y="13193"/>
                    <a:pt x="18149" y="13249"/>
                    <a:pt x="18008" y="13292"/>
                  </a:cubicBezTo>
                  <a:cubicBezTo>
                    <a:pt x="17866" y="13331"/>
                    <a:pt x="17775" y="13367"/>
                    <a:pt x="17775" y="13367"/>
                  </a:cubicBezTo>
                  <a:cubicBezTo>
                    <a:pt x="17775" y="13367"/>
                    <a:pt x="18442" y="15206"/>
                    <a:pt x="18442" y="15206"/>
                  </a:cubicBezTo>
                  <a:close/>
                  <a:moveTo>
                    <a:pt x="17416" y="12375"/>
                  </a:moveTo>
                  <a:lnTo>
                    <a:pt x="18947" y="11911"/>
                  </a:lnTo>
                  <a:lnTo>
                    <a:pt x="18338" y="10053"/>
                  </a:lnTo>
                  <a:lnTo>
                    <a:pt x="16752" y="10535"/>
                  </a:lnTo>
                  <a:cubicBezTo>
                    <a:pt x="16752" y="10535"/>
                    <a:pt x="17416" y="12375"/>
                    <a:pt x="17416" y="12375"/>
                  </a:cubicBezTo>
                  <a:close/>
                  <a:moveTo>
                    <a:pt x="16395" y="9544"/>
                  </a:moveTo>
                  <a:lnTo>
                    <a:pt x="18011" y="9053"/>
                  </a:lnTo>
                  <a:lnTo>
                    <a:pt x="17404" y="7194"/>
                  </a:lnTo>
                  <a:lnTo>
                    <a:pt x="15733" y="7703"/>
                  </a:lnTo>
                  <a:cubicBezTo>
                    <a:pt x="15733" y="7703"/>
                    <a:pt x="16395" y="9544"/>
                    <a:pt x="16395" y="9544"/>
                  </a:cubicBezTo>
                  <a:close/>
                  <a:moveTo>
                    <a:pt x="15378" y="6712"/>
                  </a:moveTo>
                  <a:lnTo>
                    <a:pt x="17078" y="6193"/>
                  </a:lnTo>
                  <a:lnTo>
                    <a:pt x="16475" y="4334"/>
                  </a:lnTo>
                  <a:lnTo>
                    <a:pt x="14720" y="4871"/>
                  </a:lnTo>
                  <a:cubicBezTo>
                    <a:pt x="14720" y="4871"/>
                    <a:pt x="15378" y="6712"/>
                    <a:pt x="15378" y="6712"/>
                  </a:cubicBezTo>
                  <a:close/>
                  <a:moveTo>
                    <a:pt x="14366" y="3880"/>
                  </a:moveTo>
                  <a:lnTo>
                    <a:pt x="16150" y="3333"/>
                  </a:lnTo>
                  <a:lnTo>
                    <a:pt x="15550" y="1473"/>
                  </a:lnTo>
                  <a:lnTo>
                    <a:pt x="13711" y="2038"/>
                  </a:lnTo>
                  <a:cubicBezTo>
                    <a:pt x="13711" y="2038"/>
                    <a:pt x="14366" y="3880"/>
                    <a:pt x="14366" y="3880"/>
                  </a:cubicBezTo>
                  <a:close/>
                  <a:moveTo>
                    <a:pt x="16885" y="13689"/>
                  </a:moveTo>
                  <a:lnTo>
                    <a:pt x="15404" y="14212"/>
                  </a:lnTo>
                  <a:lnTo>
                    <a:pt x="16158" y="16018"/>
                  </a:lnTo>
                  <a:lnTo>
                    <a:pt x="17585" y="15516"/>
                  </a:lnTo>
                  <a:cubicBezTo>
                    <a:pt x="17585" y="15516"/>
                    <a:pt x="16885" y="13689"/>
                    <a:pt x="16885" y="13689"/>
                  </a:cubicBezTo>
                  <a:close/>
                  <a:moveTo>
                    <a:pt x="14231" y="14773"/>
                  </a:moveTo>
                  <a:cubicBezTo>
                    <a:pt x="14231" y="14773"/>
                    <a:pt x="13868" y="14921"/>
                    <a:pt x="13505" y="15071"/>
                  </a:cubicBezTo>
                  <a:cubicBezTo>
                    <a:pt x="13323" y="15144"/>
                    <a:pt x="13142" y="15218"/>
                    <a:pt x="13005" y="15273"/>
                  </a:cubicBezTo>
                  <a:cubicBezTo>
                    <a:pt x="12867" y="15326"/>
                    <a:pt x="12781" y="15374"/>
                    <a:pt x="12781" y="15374"/>
                  </a:cubicBezTo>
                  <a:lnTo>
                    <a:pt x="13631" y="17139"/>
                  </a:lnTo>
                  <a:cubicBezTo>
                    <a:pt x="13631" y="17139"/>
                    <a:pt x="13715" y="17095"/>
                    <a:pt x="13846" y="17042"/>
                  </a:cubicBezTo>
                  <a:cubicBezTo>
                    <a:pt x="13977" y="16988"/>
                    <a:pt x="14153" y="16917"/>
                    <a:pt x="14328" y="16847"/>
                  </a:cubicBezTo>
                  <a:cubicBezTo>
                    <a:pt x="14678" y="16704"/>
                    <a:pt x="15028" y="16561"/>
                    <a:pt x="15028" y="16561"/>
                  </a:cubicBezTo>
                  <a:cubicBezTo>
                    <a:pt x="15028" y="16561"/>
                    <a:pt x="14231" y="14773"/>
                    <a:pt x="14231" y="14773"/>
                  </a:cubicBezTo>
                  <a:close/>
                  <a:moveTo>
                    <a:pt x="11850" y="21571"/>
                  </a:moveTo>
                  <a:cubicBezTo>
                    <a:pt x="11850" y="21571"/>
                    <a:pt x="8872" y="16375"/>
                    <a:pt x="5894" y="11178"/>
                  </a:cubicBezTo>
                  <a:cubicBezTo>
                    <a:pt x="2947" y="5964"/>
                    <a:pt x="0" y="750"/>
                    <a:pt x="0" y="750"/>
                  </a:cubicBezTo>
                  <a:cubicBezTo>
                    <a:pt x="0" y="750"/>
                    <a:pt x="262" y="712"/>
                    <a:pt x="720" y="645"/>
                  </a:cubicBezTo>
                  <a:cubicBezTo>
                    <a:pt x="1173" y="573"/>
                    <a:pt x="1824" y="482"/>
                    <a:pt x="2617" y="413"/>
                  </a:cubicBezTo>
                  <a:cubicBezTo>
                    <a:pt x="3395" y="341"/>
                    <a:pt x="4304" y="256"/>
                    <a:pt x="5277" y="164"/>
                  </a:cubicBezTo>
                  <a:cubicBezTo>
                    <a:pt x="6252" y="105"/>
                    <a:pt x="7290" y="69"/>
                    <a:pt x="8308" y="29"/>
                  </a:cubicBezTo>
                  <a:cubicBezTo>
                    <a:pt x="9319" y="-29"/>
                    <a:pt x="10357" y="17"/>
                    <a:pt x="11299" y="21"/>
                  </a:cubicBezTo>
                  <a:cubicBezTo>
                    <a:pt x="12243" y="30"/>
                    <a:pt x="13113" y="49"/>
                    <a:pt x="13868" y="112"/>
                  </a:cubicBezTo>
                  <a:cubicBezTo>
                    <a:pt x="15350" y="216"/>
                    <a:pt x="16338" y="285"/>
                    <a:pt x="16338" y="285"/>
                  </a:cubicBezTo>
                  <a:cubicBezTo>
                    <a:pt x="16338" y="285"/>
                    <a:pt x="17643" y="4556"/>
                    <a:pt x="18949" y="8825"/>
                  </a:cubicBezTo>
                  <a:cubicBezTo>
                    <a:pt x="20274" y="13090"/>
                    <a:pt x="21600" y="17353"/>
                    <a:pt x="21600" y="17353"/>
                  </a:cubicBezTo>
                  <a:lnTo>
                    <a:pt x="20057" y="17863"/>
                  </a:lnTo>
                  <a:lnTo>
                    <a:pt x="19507" y="16293"/>
                  </a:lnTo>
                  <a:cubicBezTo>
                    <a:pt x="19507" y="16293"/>
                    <a:pt x="19039" y="16425"/>
                    <a:pt x="18364" y="16697"/>
                  </a:cubicBezTo>
                  <a:cubicBezTo>
                    <a:pt x="17689" y="16967"/>
                    <a:pt x="16762" y="17261"/>
                    <a:pt x="15883" y="17675"/>
                  </a:cubicBezTo>
                  <a:cubicBezTo>
                    <a:pt x="15437" y="17866"/>
                    <a:pt x="14991" y="18057"/>
                    <a:pt x="14573" y="18236"/>
                  </a:cubicBezTo>
                  <a:cubicBezTo>
                    <a:pt x="14156" y="18417"/>
                    <a:pt x="13783" y="18622"/>
                    <a:pt x="13455" y="18778"/>
                  </a:cubicBezTo>
                  <a:cubicBezTo>
                    <a:pt x="12800" y="19096"/>
                    <a:pt x="12363" y="19308"/>
                    <a:pt x="12363" y="19308"/>
                  </a:cubicBezTo>
                  <a:lnTo>
                    <a:pt x="13179" y="20832"/>
                  </a:lnTo>
                  <a:cubicBezTo>
                    <a:pt x="13179" y="20832"/>
                    <a:pt x="13094" y="20874"/>
                    <a:pt x="12967" y="20939"/>
                  </a:cubicBezTo>
                  <a:cubicBezTo>
                    <a:pt x="12843" y="21009"/>
                    <a:pt x="12678" y="21103"/>
                    <a:pt x="12512" y="21198"/>
                  </a:cubicBezTo>
                  <a:cubicBezTo>
                    <a:pt x="12181" y="21384"/>
                    <a:pt x="11850" y="21571"/>
                    <a:pt x="11850" y="21571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16" name="Shape 2861">
              <a:extLst>
                <a:ext uri="{FF2B5EF4-FFF2-40B4-BE49-F238E27FC236}">
                  <a16:creationId xmlns:a16="http://schemas.microsoft.com/office/drawing/2014/main" id="{3531D35E-E286-41EC-A777-AD9A87F31E9A}"/>
                </a:ext>
              </a:extLst>
            </p:cNvPr>
            <p:cNvSpPr/>
            <p:nvPr/>
          </p:nvSpPr>
          <p:spPr>
            <a:xfrm>
              <a:off x="6567274" y="2226516"/>
              <a:ext cx="307385" cy="332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18088" y="8425"/>
                  </a:moveTo>
                  <a:cubicBezTo>
                    <a:pt x="18088" y="8425"/>
                    <a:pt x="17462" y="8066"/>
                    <a:pt x="16469" y="7620"/>
                  </a:cubicBezTo>
                  <a:cubicBezTo>
                    <a:pt x="15488" y="7154"/>
                    <a:pt x="14179" y="6534"/>
                    <a:pt x="12870" y="5913"/>
                  </a:cubicBezTo>
                  <a:cubicBezTo>
                    <a:pt x="11529" y="5353"/>
                    <a:pt x="10190" y="4795"/>
                    <a:pt x="9184" y="4374"/>
                  </a:cubicBezTo>
                  <a:cubicBezTo>
                    <a:pt x="8187" y="3937"/>
                    <a:pt x="7498" y="3700"/>
                    <a:pt x="7498" y="3700"/>
                  </a:cubicBezTo>
                  <a:lnTo>
                    <a:pt x="6419" y="6096"/>
                  </a:lnTo>
                  <a:cubicBezTo>
                    <a:pt x="6419" y="6096"/>
                    <a:pt x="7091" y="6326"/>
                    <a:pt x="8061" y="6753"/>
                  </a:cubicBezTo>
                  <a:cubicBezTo>
                    <a:pt x="9040" y="7160"/>
                    <a:pt x="10344" y="7705"/>
                    <a:pt x="11649" y="8249"/>
                  </a:cubicBezTo>
                  <a:cubicBezTo>
                    <a:pt x="12923" y="8854"/>
                    <a:pt x="14197" y="9458"/>
                    <a:pt x="15153" y="9911"/>
                  </a:cubicBezTo>
                  <a:cubicBezTo>
                    <a:pt x="16120" y="10344"/>
                    <a:pt x="16729" y="10696"/>
                    <a:pt x="16729" y="10695"/>
                  </a:cubicBezTo>
                  <a:cubicBezTo>
                    <a:pt x="16729" y="10695"/>
                    <a:pt x="18088" y="8425"/>
                    <a:pt x="18088" y="8425"/>
                  </a:cubicBezTo>
                  <a:close/>
                  <a:moveTo>
                    <a:pt x="15689" y="12432"/>
                  </a:moveTo>
                  <a:cubicBezTo>
                    <a:pt x="15689" y="12432"/>
                    <a:pt x="15093" y="12087"/>
                    <a:pt x="14145" y="11664"/>
                  </a:cubicBezTo>
                  <a:cubicBezTo>
                    <a:pt x="13210" y="11220"/>
                    <a:pt x="11962" y="10628"/>
                    <a:pt x="10714" y="10036"/>
                  </a:cubicBezTo>
                  <a:cubicBezTo>
                    <a:pt x="9437" y="9503"/>
                    <a:pt x="8160" y="8971"/>
                    <a:pt x="7201" y="8571"/>
                  </a:cubicBezTo>
                  <a:cubicBezTo>
                    <a:pt x="6252" y="8152"/>
                    <a:pt x="5595" y="7928"/>
                    <a:pt x="5595" y="7927"/>
                  </a:cubicBezTo>
                  <a:lnTo>
                    <a:pt x="4515" y="10322"/>
                  </a:lnTo>
                  <a:cubicBezTo>
                    <a:pt x="4515" y="10322"/>
                    <a:pt x="5155" y="10540"/>
                    <a:pt x="6078" y="10948"/>
                  </a:cubicBezTo>
                  <a:cubicBezTo>
                    <a:pt x="7009" y="11337"/>
                    <a:pt x="8252" y="11854"/>
                    <a:pt x="9494" y="12372"/>
                  </a:cubicBezTo>
                  <a:cubicBezTo>
                    <a:pt x="10706" y="12948"/>
                    <a:pt x="11919" y="13524"/>
                    <a:pt x="12829" y="13955"/>
                  </a:cubicBezTo>
                  <a:cubicBezTo>
                    <a:pt x="13751" y="14366"/>
                    <a:pt x="14329" y="14702"/>
                    <a:pt x="14329" y="14701"/>
                  </a:cubicBezTo>
                  <a:cubicBezTo>
                    <a:pt x="14329" y="14701"/>
                    <a:pt x="15689" y="12432"/>
                    <a:pt x="15689" y="12432"/>
                  </a:cubicBezTo>
                  <a:close/>
                  <a:moveTo>
                    <a:pt x="13290" y="16438"/>
                  </a:moveTo>
                  <a:cubicBezTo>
                    <a:pt x="13290" y="16438"/>
                    <a:pt x="12724" y="16109"/>
                    <a:pt x="11821" y="15708"/>
                  </a:cubicBezTo>
                  <a:cubicBezTo>
                    <a:pt x="10932" y="15286"/>
                    <a:pt x="9746" y="14722"/>
                    <a:pt x="8559" y="14160"/>
                  </a:cubicBezTo>
                  <a:cubicBezTo>
                    <a:pt x="7344" y="13653"/>
                    <a:pt x="6130" y="13147"/>
                    <a:pt x="5218" y="12767"/>
                  </a:cubicBezTo>
                  <a:cubicBezTo>
                    <a:pt x="4316" y="12368"/>
                    <a:pt x="3691" y="12155"/>
                    <a:pt x="3691" y="12155"/>
                  </a:cubicBezTo>
                  <a:lnTo>
                    <a:pt x="2612" y="14549"/>
                  </a:lnTo>
                  <a:cubicBezTo>
                    <a:pt x="2612" y="14550"/>
                    <a:pt x="3220" y="14755"/>
                    <a:pt x="4095" y="15144"/>
                  </a:cubicBezTo>
                  <a:cubicBezTo>
                    <a:pt x="4979" y="15513"/>
                    <a:pt x="6159" y="16004"/>
                    <a:pt x="7339" y="16495"/>
                  </a:cubicBezTo>
                  <a:cubicBezTo>
                    <a:pt x="8489" y="17042"/>
                    <a:pt x="9642" y="17589"/>
                    <a:pt x="10505" y="17999"/>
                  </a:cubicBezTo>
                  <a:cubicBezTo>
                    <a:pt x="11381" y="18388"/>
                    <a:pt x="11929" y="18708"/>
                    <a:pt x="11929" y="18708"/>
                  </a:cubicBezTo>
                  <a:cubicBezTo>
                    <a:pt x="11929" y="18708"/>
                    <a:pt x="13290" y="16438"/>
                    <a:pt x="13290" y="16438"/>
                  </a:cubicBezTo>
                  <a:close/>
                  <a:moveTo>
                    <a:pt x="13373" y="2903"/>
                  </a:moveTo>
                  <a:cubicBezTo>
                    <a:pt x="13097" y="3446"/>
                    <a:pt x="13253" y="4036"/>
                    <a:pt x="13715" y="4231"/>
                  </a:cubicBezTo>
                  <a:cubicBezTo>
                    <a:pt x="14166" y="4447"/>
                    <a:pt x="14765" y="4189"/>
                    <a:pt x="15052" y="3653"/>
                  </a:cubicBezTo>
                  <a:cubicBezTo>
                    <a:pt x="15338" y="3119"/>
                    <a:pt x="15194" y="2506"/>
                    <a:pt x="14732" y="2284"/>
                  </a:cubicBezTo>
                  <a:cubicBezTo>
                    <a:pt x="14258" y="2083"/>
                    <a:pt x="13647" y="2365"/>
                    <a:pt x="13373" y="2903"/>
                  </a:cubicBezTo>
                  <a:close/>
                  <a:moveTo>
                    <a:pt x="21600" y="6597"/>
                  </a:moveTo>
                  <a:lnTo>
                    <a:pt x="12211" y="21585"/>
                  </a:lnTo>
                  <a:lnTo>
                    <a:pt x="10693" y="20774"/>
                  </a:lnTo>
                  <a:lnTo>
                    <a:pt x="10890" y="20445"/>
                  </a:lnTo>
                  <a:cubicBezTo>
                    <a:pt x="10890" y="20445"/>
                    <a:pt x="10354" y="20131"/>
                    <a:pt x="9498" y="19752"/>
                  </a:cubicBezTo>
                  <a:cubicBezTo>
                    <a:pt x="8654" y="19351"/>
                    <a:pt x="7529" y="18816"/>
                    <a:pt x="6405" y="18282"/>
                  </a:cubicBezTo>
                  <a:cubicBezTo>
                    <a:pt x="5251" y="17802"/>
                    <a:pt x="4099" y="17323"/>
                    <a:pt x="3236" y="16963"/>
                  </a:cubicBezTo>
                  <a:cubicBezTo>
                    <a:pt x="2380" y="16583"/>
                    <a:pt x="1787" y="16382"/>
                    <a:pt x="1787" y="16382"/>
                  </a:cubicBezTo>
                  <a:lnTo>
                    <a:pt x="1631" y="16729"/>
                  </a:lnTo>
                  <a:lnTo>
                    <a:pt x="0" y="16142"/>
                  </a:lnTo>
                  <a:lnTo>
                    <a:pt x="6864" y="28"/>
                  </a:lnTo>
                  <a:cubicBezTo>
                    <a:pt x="6864" y="28"/>
                    <a:pt x="7411" y="21"/>
                    <a:pt x="8231" y="12"/>
                  </a:cubicBezTo>
                  <a:cubicBezTo>
                    <a:pt x="9055" y="-3"/>
                    <a:pt x="10162" y="-15"/>
                    <a:pt x="11249" y="45"/>
                  </a:cubicBezTo>
                  <a:cubicBezTo>
                    <a:pt x="13471" y="135"/>
                    <a:pt x="15693" y="223"/>
                    <a:pt x="15693" y="223"/>
                  </a:cubicBezTo>
                  <a:cubicBezTo>
                    <a:pt x="15693" y="223"/>
                    <a:pt x="17215" y="1800"/>
                    <a:pt x="18737" y="3377"/>
                  </a:cubicBezTo>
                  <a:cubicBezTo>
                    <a:pt x="19497" y="4139"/>
                    <a:pt x="20200" y="4969"/>
                    <a:pt x="20725" y="5582"/>
                  </a:cubicBezTo>
                  <a:cubicBezTo>
                    <a:pt x="21251" y="6190"/>
                    <a:pt x="21600" y="6597"/>
                    <a:pt x="21600" y="6597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17" name="Shape 2862">
              <a:extLst>
                <a:ext uri="{FF2B5EF4-FFF2-40B4-BE49-F238E27FC236}">
                  <a16:creationId xmlns:a16="http://schemas.microsoft.com/office/drawing/2014/main" id="{8644248D-2A18-4B28-B879-2F07809CDE53}"/>
                </a:ext>
              </a:extLst>
            </p:cNvPr>
            <p:cNvSpPr/>
            <p:nvPr/>
          </p:nvSpPr>
          <p:spPr>
            <a:xfrm>
              <a:off x="7175632" y="2655946"/>
              <a:ext cx="604211" cy="479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6" y="13754"/>
                  </a:moveTo>
                  <a:cubicBezTo>
                    <a:pt x="1986" y="13754"/>
                    <a:pt x="2166" y="14106"/>
                    <a:pt x="2438" y="14634"/>
                  </a:cubicBezTo>
                  <a:cubicBezTo>
                    <a:pt x="2702" y="15169"/>
                    <a:pt x="3016" y="15909"/>
                    <a:pt x="3355" y="16631"/>
                  </a:cubicBezTo>
                  <a:cubicBezTo>
                    <a:pt x="3707" y="17345"/>
                    <a:pt x="3985" y="18108"/>
                    <a:pt x="4217" y="18664"/>
                  </a:cubicBezTo>
                  <a:cubicBezTo>
                    <a:pt x="4446" y="19223"/>
                    <a:pt x="4599" y="19595"/>
                    <a:pt x="4599" y="19595"/>
                  </a:cubicBezTo>
                  <a:lnTo>
                    <a:pt x="5882" y="18802"/>
                  </a:lnTo>
                  <a:cubicBezTo>
                    <a:pt x="5882" y="18802"/>
                    <a:pt x="5725" y="18419"/>
                    <a:pt x="5490" y="17843"/>
                  </a:cubicBezTo>
                  <a:cubicBezTo>
                    <a:pt x="5251" y="17270"/>
                    <a:pt x="4963" y="16486"/>
                    <a:pt x="4602" y="15750"/>
                  </a:cubicBezTo>
                  <a:cubicBezTo>
                    <a:pt x="4254" y="15005"/>
                    <a:pt x="3929" y="14244"/>
                    <a:pt x="3657" y="13694"/>
                  </a:cubicBezTo>
                  <a:cubicBezTo>
                    <a:pt x="3377" y="13149"/>
                    <a:pt x="3191" y="12786"/>
                    <a:pt x="3191" y="12786"/>
                  </a:cubicBezTo>
                  <a:cubicBezTo>
                    <a:pt x="3191" y="12786"/>
                    <a:pt x="1986" y="13754"/>
                    <a:pt x="1986" y="13754"/>
                  </a:cubicBezTo>
                  <a:close/>
                  <a:moveTo>
                    <a:pt x="4113" y="12048"/>
                  </a:moveTo>
                  <a:cubicBezTo>
                    <a:pt x="4113" y="12048"/>
                    <a:pt x="4303" y="12419"/>
                    <a:pt x="4588" y="12975"/>
                  </a:cubicBezTo>
                  <a:cubicBezTo>
                    <a:pt x="4866" y="13538"/>
                    <a:pt x="5198" y="14315"/>
                    <a:pt x="5554" y="15076"/>
                  </a:cubicBezTo>
                  <a:cubicBezTo>
                    <a:pt x="5922" y="15829"/>
                    <a:pt x="6218" y="16630"/>
                    <a:pt x="6462" y="17216"/>
                  </a:cubicBezTo>
                  <a:cubicBezTo>
                    <a:pt x="6703" y="17804"/>
                    <a:pt x="6863" y="18196"/>
                    <a:pt x="6863" y="18196"/>
                  </a:cubicBezTo>
                  <a:lnTo>
                    <a:pt x="8147" y="17403"/>
                  </a:lnTo>
                  <a:cubicBezTo>
                    <a:pt x="8147" y="17403"/>
                    <a:pt x="7981" y="17000"/>
                    <a:pt x="7734" y="16395"/>
                  </a:cubicBezTo>
                  <a:cubicBezTo>
                    <a:pt x="7484" y="15792"/>
                    <a:pt x="7178" y="14969"/>
                    <a:pt x="6801" y="14194"/>
                  </a:cubicBezTo>
                  <a:cubicBezTo>
                    <a:pt x="6436" y="13412"/>
                    <a:pt x="6093" y="12613"/>
                    <a:pt x="5808" y="12035"/>
                  </a:cubicBezTo>
                  <a:cubicBezTo>
                    <a:pt x="5514" y="11462"/>
                    <a:pt x="5319" y="11080"/>
                    <a:pt x="5319" y="11080"/>
                  </a:cubicBezTo>
                  <a:cubicBezTo>
                    <a:pt x="5319" y="11080"/>
                    <a:pt x="4113" y="12048"/>
                    <a:pt x="4113" y="12048"/>
                  </a:cubicBezTo>
                  <a:close/>
                  <a:moveTo>
                    <a:pt x="6241" y="10340"/>
                  </a:moveTo>
                  <a:cubicBezTo>
                    <a:pt x="6241" y="10340"/>
                    <a:pt x="6440" y="10730"/>
                    <a:pt x="6740" y="11315"/>
                  </a:cubicBezTo>
                  <a:cubicBezTo>
                    <a:pt x="7031" y="11906"/>
                    <a:pt x="7382" y="12721"/>
                    <a:pt x="7754" y="13520"/>
                  </a:cubicBezTo>
                  <a:cubicBezTo>
                    <a:pt x="8140" y="14312"/>
                    <a:pt x="8452" y="15151"/>
                    <a:pt x="8707" y="15767"/>
                  </a:cubicBezTo>
                  <a:cubicBezTo>
                    <a:pt x="8960" y="16384"/>
                    <a:pt x="9128" y="16797"/>
                    <a:pt x="9128" y="16797"/>
                  </a:cubicBezTo>
                  <a:lnTo>
                    <a:pt x="10411" y="16004"/>
                  </a:lnTo>
                  <a:cubicBezTo>
                    <a:pt x="10411" y="16004"/>
                    <a:pt x="10238" y="15581"/>
                    <a:pt x="9979" y="14946"/>
                  </a:cubicBezTo>
                  <a:cubicBezTo>
                    <a:pt x="9717" y="14314"/>
                    <a:pt x="9395" y="13452"/>
                    <a:pt x="9001" y="12639"/>
                  </a:cubicBezTo>
                  <a:cubicBezTo>
                    <a:pt x="8618" y="11818"/>
                    <a:pt x="8257" y="10981"/>
                    <a:pt x="7958" y="10375"/>
                  </a:cubicBezTo>
                  <a:cubicBezTo>
                    <a:pt x="7651" y="9775"/>
                    <a:pt x="7447" y="9374"/>
                    <a:pt x="7447" y="9374"/>
                  </a:cubicBezTo>
                  <a:cubicBezTo>
                    <a:pt x="7447" y="9374"/>
                    <a:pt x="6241" y="10340"/>
                    <a:pt x="6241" y="10340"/>
                  </a:cubicBezTo>
                  <a:close/>
                  <a:moveTo>
                    <a:pt x="8368" y="8636"/>
                  </a:moveTo>
                  <a:cubicBezTo>
                    <a:pt x="8368" y="8636"/>
                    <a:pt x="8577" y="9044"/>
                    <a:pt x="8889" y="9657"/>
                  </a:cubicBezTo>
                  <a:cubicBezTo>
                    <a:pt x="9194" y="10275"/>
                    <a:pt x="9563" y="11128"/>
                    <a:pt x="9953" y="11965"/>
                  </a:cubicBezTo>
                  <a:cubicBezTo>
                    <a:pt x="10355" y="12795"/>
                    <a:pt x="10683" y="13674"/>
                    <a:pt x="10951" y="14319"/>
                  </a:cubicBezTo>
                  <a:cubicBezTo>
                    <a:pt x="11216" y="14966"/>
                    <a:pt x="11391" y="15398"/>
                    <a:pt x="11391" y="15398"/>
                  </a:cubicBezTo>
                  <a:lnTo>
                    <a:pt x="12675" y="14604"/>
                  </a:lnTo>
                  <a:cubicBezTo>
                    <a:pt x="12675" y="14604"/>
                    <a:pt x="12495" y="14162"/>
                    <a:pt x="12224" y="13498"/>
                  </a:cubicBezTo>
                  <a:cubicBezTo>
                    <a:pt x="11949" y="12836"/>
                    <a:pt x="11612" y="11935"/>
                    <a:pt x="11200" y="11084"/>
                  </a:cubicBezTo>
                  <a:cubicBezTo>
                    <a:pt x="10800" y="10225"/>
                    <a:pt x="10421" y="9350"/>
                    <a:pt x="10109" y="8716"/>
                  </a:cubicBezTo>
                  <a:cubicBezTo>
                    <a:pt x="9788" y="8088"/>
                    <a:pt x="9574" y="7669"/>
                    <a:pt x="9574" y="7669"/>
                  </a:cubicBezTo>
                  <a:cubicBezTo>
                    <a:pt x="9574" y="7669"/>
                    <a:pt x="8368" y="8636"/>
                    <a:pt x="8368" y="8636"/>
                  </a:cubicBezTo>
                  <a:close/>
                  <a:moveTo>
                    <a:pt x="10496" y="6929"/>
                  </a:moveTo>
                  <a:cubicBezTo>
                    <a:pt x="10496" y="6929"/>
                    <a:pt x="10714" y="7356"/>
                    <a:pt x="11041" y="7996"/>
                  </a:cubicBezTo>
                  <a:cubicBezTo>
                    <a:pt x="11360" y="8643"/>
                    <a:pt x="11746" y="9534"/>
                    <a:pt x="12153" y="10410"/>
                  </a:cubicBezTo>
                  <a:cubicBezTo>
                    <a:pt x="12572" y="11278"/>
                    <a:pt x="12917" y="12195"/>
                    <a:pt x="13197" y="12870"/>
                  </a:cubicBezTo>
                  <a:cubicBezTo>
                    <a:pt x="13473" y="13547"/>
                    <a:pt x="13657" y="13998"/>
                    <a:pt x="13657" y="13998"/>
                  </a:cubicBezTo>
                  <a:lnTo>
                    <a:pt x="14939" y="13205"/>
                  </a:lnTo>
                  <a:cubicBezTo>
                    <a:pt x="14939" y="13205"/>
                    <a:pt x="14751" y="12743"/>
                    <a:pt x="14468" y="12050"/>
                  </a:cubicBezTo>
                  <a:cubicBezTo>
                    <a:pt x="14182" y="11358"/>
                    <a:pt x="13828" y="10418"/>
                    <a:pt x="13399" y="9529"/>
                  </a:cubicBezTo>
                  <a:cubicBezTo>
                    <a:pt x="12982" y="8632"/>
                    <a:pt x="12586" y="7719"/>
                    <a:pt x="12259" y="7056"/>
                  </a:cubicBezTo>
                  <a:cubicBezTo>
                    <a:pt x="11925" y="6400"/>
                    <a:pt x="11702" y="5963"/>
                    <a:pt x="11702" y="5963"/>
                  </a:cubicBezTo>
                  <a:cubicBezTo>
                    <a:pt x="11702" y="5963"/>
                    <a:pt x="10496" y="6929"/>
                    <a:pt x="10496" y="6929"/>
                  </a:cubicBezTo>
                  <a:close/>
                  <a:moveTo>
                    <a:pt x="12623" y="5224"/>
                  </a:moveTo>
                  <a:cubicBezTo>
                    <a:pt x="12623" y="5224"/>
                    <a:pt x="12850" y="5669"/>
                    <a:pt x="13190" y="6338"/>
                  </a:cubicBezTo>
                  <a:cubicBezTo>
                    <a:pt x="13523" y="7013"/>
                    <a:pt x="13927" y="7941"/>
                    <a:pt x="14351" y="8856"/>
                  </a:cubicBezTo>
                  <a:cubicBezTo>
                    <a:pt x="14788" y="9761"/>
                    <a:pt x="15149" y="10718"/>
                    <a:pt x="15440" y="11422"/>
                  </a:cubicBezTo>
                  <a:cubicBezTo>
                    <a:pt x="15728" y="12129"/>
                    <a:pt x="15920" y="12600"/>
                    <a:pt x="15920" y="12600"/>
                  </a:cubicBezTo>
                  <a:lnTo>
                    <a:pt x="17203" y="11806"/>
                  </a:lnTo>
                  <a:cubicBezTo>
                    <a:pt x="17203" y="11806"/>
                    <a:pt x="17008" y="11324"/>
                    <a:pt x="16713" y="10601"/>
                  </a:cubicBezTo>
                  <a:cubicBezTo>
                    <a:pt x="16415" y="9880"/>
                    <a:pt x="16044" y="8902"/>
                    <a:pt x="15598" y="7974"/>
                  </a:cubicBezTo>
                  <a:cubicBezTo>
                    <a:pt x="15164" y="7038"/>
                    <a:pt x="14750" y="6087"/>
                    <a:pt x="14410" y="5397"/>
                  </a:cubicBezTo>
                  <a:cubicBezTo>
                    <a:pt x="14062" y="4713"/>
                    <a:pt x="13829" y="4257"/>
                    <a:pt x="13829" y="4257"/>
                  </a:cubicBezTo>
                  <a:cubicBezTo>
                    <a:pt x="13829" y="4257"/>
                    <a:pt x="12623" y="5224"/>
                    <a:pt x="12623" y="5224"/>
                  </a:cubicBezTo>
                  <a:close/>
                  <a:moveTo>
                    <a:pt x="14752" y="3517"/>
                  </a:moveTo>
                  <a:cubicBezTo>
                    <a:pt x="14752" y="3517"/>
                    <a:pt x="14987" y="3981"/>
                    <a:pt x="15342" y="4678"/>
                  </a:cubicBezTo>
                  <a:cubicBezTo>
                    <a:pt x="15688" y="5380"/>
                    <a:pt x="16110" y="6347"/>
                    <a:pt x="16551" y="7300"/>
                  </a:cubicBezTo>
                  <a:cubicBezTo>
                    <a:pt x="17005" y="8244"/>
                    <a:pt x="17382" y="9240"/>
                    <a:pt x="17686" y="9974"/>
                  </a:cubicBezTo>
                  <a:cubicBezTo>
                    <a:pt x="17985" y="10709"/>
                    <a:pt x="18185" y="11200"/>
                    <a:pt x="18185" y="11200"/>
                  </a:cubicBezTo>
                  <a:lnTo>
                    <a:pt x="19468" y="10408"/>
                  </a:lnTo>
                  <a:cubicBezTo>
                    <a:pt x="19468" y="10408"/>
                    <a:pt x="19263" y="9905"/>
                    <a:pt x="18957" y="9153"/>
                  </a:cubicBezTo>
                  <a:cubicBezTo>
                    <a:pt x="18648" y="8403"/>
                    <a:pt x="18261" y="7385"/>
                    <a:pt x="17797" y="6419"/>
                  </a:cubicBezTo>
                  <a:cubicBezTo>
                    <a:pt x="17347" y="5445"/>
                    <a:pt x="16915" y="4456"/>
                    <a:pt x="16561" y="3737"/>
                  </a:cubicBezTo>
                  <a:cubicBezTo>
                    <a:pt x="16198" y="3026"/>
                    <a:pt x="15957" y="2551"/>
                    <a:pt x="15957" y="2551"/>
                  </a:cubicBezTo>
                  <a:cubicBezTo>
                    <a:pt x="15957" y="2551"/>
                    <a:pt x="14752" y="3517"/>
                    <a:pt x="14752" y="3517"/>
                  </a:cubicBezTo>
                  <a:close/>
                  <a:moveTo>
                    <a:pt x="0" y="14012"/>
                  </a:moveTo>
                  <a:lnTo>
                    <a:pt x="16755" y="0"/>
                  </a:lnTo>
                  <a:cubicBezTo>
                    <a:pt x="16755" y="0"/>
                    <a:pt x="17772" y="1017"/>
                    <a:pt x="18789" y="2034"/>
                  </a:cubicBezTo>
                  <a:cubicBezTo>
                    <a:pt x="19781" y="3089"/>
                    <a:pt x="20762" y="4204"/>
                    <a:pt x="20762" y="4204"/>
                  </a:cubicBezTo>
                  <a:cubicBezTo>
                    <a:pt x="20762" y="4204"/>
                    <a:pt x="20831" y="4620"/>
                    <a:pt x="20933" y="5244"/>
                  </a:cubicBezTo>
                  <a:cubicBezTo>
                    <a:pt x="21033" y="5868"/>
                    <a:pt x="21128" y="6720"/>
                    <a:pt x="21235" y="7553"/>
                  </a:cubicBezTo>
                  <a:cubicBezTo>
                    <a:pt x="21336" y="8384"/>
                    <a:pt x="21437" y="9214"/>
                    <a:pt x="21513" y="9836"/>
                  </a:cubicBezTo>
                  <a:cubicBezTo>
                    <a:pt x="21566" y="10465"/>
                    <a:pt x="21600" y="10883"/>
                    <a:pt x="21600" y="10883"/>
                  </a:cubicBezTo>
                  <a:lnTo>
                    <a:pt x="3376" y="21600"/>
                  </a:lnTo>
                  <a:cubicBezTo>
                    <a:pt x="3376" y="21600"/>
                    <a:pt x="3333" y="21476"/>
                    <a:pt x="3256" y="21258"/>
                  </a:cubicBezTo>
                  <a:cubicBezTo>
                    <a:pt x="3186" y="21037"/>
                    <a:pt x="3061" y="20736"/>
                    <a:pt x="2910" y="20375"/>
                  </a:cubicBezTo>
                  <a:cubicBezTo>
                    <a:pt x="2762" y="20012"/>
                    <a:pt x="2590" y="19589"/>
                    <a:pt x="2405" y="19135"/>
                  </a:cubicBezTo>
                  <a:cubicBezTo>
                    <a:pt x="2314" y="18908"/>
                    <a:pt x="2220" y="18671"/>
                    <a:pt x="2124" y="18432"/>
                  </a:cubicBezTo>
                  <a:cubicBezTo>
                    <a:pt x="2017" y="18201"/>
                    <a:pt x="1908" y="17967"/>
                    <a:pt x="1799" y="17731"/>
                  </a:cubicBezTo>
                  <a:cubicBezTo>
                    <a:pt x="1364" y="16790"/>
                    <a:pt x="953" y="15832"/>
                    <a:pt x="582" y="15160"/>
                  </a:cubicBezTo>
                  <a:cubicBezTo>
                    <a:pt x="232" y="14470"/>
                    <a:pt x="0" y="14012"/>
                    <a:pt x="0" y="14012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18" name="Shape 2863">
              <a:extLst>
                <a:ext uri="{FF2B5EF4-FFF2-40B4-BE49-F238E27FC236}">
                  <a16:creationId xmlns:a16="http://schemas.microsoft.com/office/drawing/2014/main" id="{C33740AA-4A37-49F8-973F-487C895A720B}"/>
                </a:ext>
              </a:extLst>
            </p:cNvPr>
            <p:cNvSpPr/>
            <p:nvPr/>
          </p:nvSpPr>
          <p:spPr>
            <a:xfrm>
              <a:off x="7349449" y="3131385"/>
              <a:ext cx="893787" cy="323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0" y="14414"/>
                  </a:moveTo>
                  <a:lnTo>
                    <a:pt x="3674" y="17803"/>
                  </a:lnTo>
                  <a:lnTo>
                    <a:pt x="5715" y="16678"/>
                  </a:lnTo>
                  <a:lnTo>
                    <a:pt x="5425" y="13083"/>
                  </a:lnTo>
                  <a:cubicBezTo>
                    <a:pt x="5425" y="13083"/>
                    <a:pt x="3400" y="14414"/>
                    <a:pt x="3400" y="14414"/>
                  </a:cubicBezTo>
                  <a:close/>
                  <a:moveTo>
                    <a:pt x="6318" y="12496"/>
                  </a:moveTo>
                  <a:lnTo>
                    <a:pt x="6616" y="16181"/>
                  </a:lnTo>
                  <a:lnTo>
                    <a:pt x="8657" y="15060"/>
                  </a:lnTo>
                  <a:cubicBezTo>
                    <a:pt x="8657" y="15060"/>
                    <a:pt x="8643" y="14814"/>
                    <a:pt x="8610" y="14450"/>
                  </a:cubicBezTo>
                  <a:cubicBezTo>
                    <a:pt x="8580" y="14085"/>
                    <a:pt x="8541" y="13600"/>
                    <a:pt x="8501" y="13113"/>
                  </a:cubicBezTo>
                  <a:cubicBezTo>
                    <a:pt x="8422" y="12141"/>
                    <a:pt x="8343" y="11167"/>
                    <a:pt x="8343" y="11167"/>
                  </a:cubicBezTo>
                  <a:cubicBezTo>
                    <a:pt x="8343" y="11167"/>
                    <a:pt x="6318" y="12496"/>
                    <a:pt x="6318" y="12496"/>
                  </a:cubicBezTo>
                  <a:close/>
                  <a:moveTo>
                    <a:pt x="9237" y="10583"/>
                  </a:moveTo>
                  <a:cubicBezTo>
                    <a:pt x="9237" y="10583"/>
                    <a:pt x="9317" y="11579"/>
                    <a:pt x="9399" y="12574"/>
                  </a:cubicBezTo>
                  <a:cubicBezTo>
                    <a:pt x="9439" y="13071"/>
                    <a:pt x="9480" y="13568"/>
                    <a:pt x="9510" y="13941"/>
                  </a:cubicBezTo>
                  <a:cubicBezTo>
                    <a:pt x="9542" y="14313"/>
                    <a:pt x="9557" y="14564"/>
                    <a:pt x="9557" y="14564"/>
                  </a:cubicBezTo>
                  <a:lnTo>
                    <a:pt x="11598" y="13446"/>
                  </a:lnTo>
                  <a:cubicBezTo>
                    <a:pt x="11598" y="13446"/>
                    <a:pt x="11584" y="13181"/>
                    <a:pt x="11549" y="12790"/>
                  </a:cubicBezTo>
                  <a:cubicBezTo>
                    <a:pt x="11517" y="12397"/>
                    <a:pt x="11474" y="11875"/>
                    <a:pt x="11432" y="11352"/>
                  </a:cubicBezTo>
                  <a:cubicBezTo>
                    <a:pt x="11347" y="10306"/>
                    <a:pt x="11262" y="9259"/>
                    <a:pt x="11262" y="9259"/>
                  </a:cubicBezTo>
                  <a:cubicBezTo>
                    <a:pt x="11262" y="9259"/>
                    <a:pt x="9237" y="10583"/>
                    <a:pt x="9237" y="10583"/>
                  </a:cubicBezTo>
                  <a:close/>
                  <a:moveTo>
                    <a:pt x="12155" y="8674"/>
                  </a:moveTo>
                  <a:cubicBezTo>
                    <a:pt x="12155" y="8674"/>
                    <a:pt x="12243" y="9744"/>
                    <a:pt x="12329" y="10814"/>
                  </a:cubicBezTo>
                  <a:cubicBezTo>
                    <a:pt x="12373" y="11348"/>
                    <a:pt x="12416" y="11882"/>
                    <a:pt x="12449" y="12283"/>
                  </a:cubicBezTo>
                  <a:cubicBezTo>
                    <a:pt x="12484" y="12683"/>
                    <a:pt x="12499" y="12953"/>
                    <a:pt x="12499" y="12953"/>
                  </a:cubicBezTo>
                  <a:lnTo>
                    <a:pt x="14541" y="11838"/>
                  </a:lnTo>
                  <a:cubicBezTo>
                    <a:pt x="14541" y="11838"/>
                    <a:pt x="14525" y="11553"/>
                    <a:pt x="14489" y="11134"/>
                  </a:cubicBezTo>
                  <a:cubicBezTo>
                    <a:pt x="14455" y="10714"/>
                    <a:pt x="14409" y="10155"/>
                    <a:pt x="14364" y="9595"/>
                  </a:cubicBezTo>
                  <a:cubicBezTo>
                    <a:pt x="14272" y="8474"/>
                    <a:pt x="14181" y="7353"/>
                    <a:pt x="14181" y="7353"/>
                  </a:cubicBezTo>
                  <a:cubicBezTo>
                    <a:pt x="14181" y="7353"/>
                    <a:pt x="12155" y="8674"/>
                    <a:pt x="12155" y="8674"/>
                  </a:cubicBezTo>
                  <a:close/>
                  <a:moveTo>
                    <a:pt x="15075" y="6772"/>
                  </a:moveTo>
                  <a:cubicBezTo>
                    <a:pt x="15075" y="6772"/>
                    <a:pt x="15168" y="7914"/>
                    <a:pt x="15261" y="9058"/>
                  </a:cubicBezTo>
                  <a:cubicBezTo>
                    <a:pt x="15308" y="9629"/>
                    <a:pt x="15354" y="10199"/>
                    <a:pt x="15389" y="10628"/>
                  </a:cubicBezTo>
                  <a:cubicBezTo>
                    <a:pt x="15426" y="11055"/>
                    <a:pt x="15441" y="11346"/>
                    <a:pt x="15441" y="11346"/>
                  </a:cubicBezTo>
                  <a:lnTo>
                    <a:pt x="17483" y="10234"/>
                  </a:lnTo>
                  <a:cubicBezTo>
                    <a:pt x="17483" y="10234"/>
                    <a:pt x="17467" y="9931"/>
                    <a:pt x="17429" y="9484"/>
                  </a:cubicBezTo>
                  <a:cubicBezTo>
                    <a:pt x="17392" y="9037"/>
                    <a:pt x="17344" y="8440"/>
                    <a:pt x="17295" y="7842"/>
                  </a:cubicBezTo>
                  <a:cubicBezTo>
                    <a:pt x="17197" y="6649"/>
                    <a:pt x="17100" y="5456"/>
                    <a:pt x="17100" y="5456"/>
                  </a:cubicBezTo>
                  <a:cubicBezTo>
                    <a:pt x="17100" y="5456"/>
                    <a:pt x="15075" y="6772"/>
                    <a:pt x="15075" y="6772"/>
                  </a:cubicBezTo>
                  <a:close/>
                  <a:moveTo>
                    <a:pt x="17994" y="4875"/>
                  </a:moveTo>
                  <a:cubicBezTo>
                    <a:pt x="17994" y="4875"/>
                    <a:pt x="18094" y="6092"/>
                    <a:pt x="18193" y="7307"/>
                  </a:cubicBezTo>
                  <a:cubicBezTo>
                    <a:pt x="18242" y="7916"/>
                    <a:pt x="18291" y="8524"/>
                    <a:pt x="18328" y="8981"/>
                  </a:cubicBezTo>
                  <a:cubicBezTo>
                    <a:pt x="18368" y="9435"/>
                    <a:pt x="18384" y="9744"/>
                    <a:pt x="18384" y="9744"/>
                  </a:cubicBezTo>
                  <a:lnTo>
                    <a:pt x="20426" y="8635"/>
                  </a:lnTo>
                  <a:cubicBezTo>
                    <a:pt x="20426" y="8635"/>
                    <a:pt x="20409" y="8314"/>
                    <a:pt x="20369" y="7838"/>
                  </a:cubicBezTo>
                  <a:cubicBezTo>
                    <a:pt x="20330" y="7364"/>
                    <a:pt x="20279" y="6730"/>
                    <a:pt x="20228" y="6096"/>
                  </a:cubicBezTo>
                  <a:cubicBezTo>
                    <a:pt x="20124" y="4829"/>
                    <a:pt x="20021" y="3560"/>
                    <a:pt x="20021" y="3560"/>
                  </a:cubicBezTo>
                  <a:cubicBezTo>
                    <a:pt x="20021" y="3560"/>
                    <a:pt x="17994" y="4875"/>
                    <a:pt x="17994" y="4875"/>
                  </a:cubicBezTo>
                  <a:close/>
                  <a:moveTo>
                    <a:pt x="0" y="14812"/>
                  </a:moveTo>
                  <a:lnTo>
                    <a:pt x="20720" y="0"/>
                  </a:lnTo>
                  <a:cubicBezTo>
                    <a:pt x="20720" y="0"/>
                    <a:pt x="20793" y="704"/>
                    <a:pt x="20878" y="1780"/>
                  </a:cubicBezTo>
                  <a:cubicBezTo>
                    <a:pt x="20966" y="2852"/>
                    <a:pt x="21083" y="4281"/>
                    <a:pt x="21200" y="5712"/>
                  </a:cubicBezTo>
                  <a:cubicBezTo>
                    <a:pt x="21257" y="6427"/>
                    <a:pt x="21314" y="7143"/>
                    <a:pt x="21368" y="7814"/>
                  </a:cubicBezTo>
                  <a:cubicBezTo>
                    <a:pt x="21411" y="8490"/>
                    <a:pt x="21451" y="9121"/>
                    <a:pt x="21486" y="9662"/>
                  </a:cubicBezTo>
                  <a:cubicBezTo>
                    <a:pt x="21554" y="10744"/>
                    <a:pt x="21600" y="11466"/>
                    <a:pt x="21600" y="11466"/>
                  </a:cubicBezTo>
                  <a:lnTo>
                    <a:pt x="535" y="21600"/>
                  </a:lnTo>
                  <a:cubicBezTo>
                    <a:pt x="535" y="21600"/>
                    <a:pt x="509" y="21172"/>
                    <a:pt x="468" y="20530"/>
                  </a:cubicBezTo>
                  <a:cubicBezTo>
                    <a:pt x="446" y="20209"/>
                    <a:pt x="427" y="19832"/>
                    <a:pt x="397" y="19433"/>
                  </a:cubicBezTo>
                  <a:cubicBezTo>
                    <a:pt x="364" y="19037"/>
                    <a:pt x="327" y="18615"/>
                    <a:pt x="290" y="18191"/>
                  </a:cubicBezTo>
                  <a:cubicBezTo>
                    <a:pt x="220" y="17345"/>
                    <a:pt x="151" y="16499"/>
                    <a:pt x="98" y="15863"/>
                  </a:cubicBezTo>
                  <a:cubicBezTo>
                    <a:pt x="53" y="15223"/>
                    <a:pt x="0" y="14812"/>
                    <a:pt x="0" y="14812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19" name="Shape 2864">
              <a:extLst>
                <a:ext uri="{FF2B5EF4-FFF2-40B4-BE49-F238E27FC236}">
                  <a16:creationId xmlns:a16="http://schemas.microsoft.com/office/drawing/2014/main" id="{3F5A09D8-2566-42D3-8288-D8851F5F57BB}"/>
                </a:ext>
              </a:extLst>
            </p:cNvPr>
            <p:cNvSpPr/>
            <p:nvPr/>
          </p:nvSpPr>
          <p:spPr>
            <a:xfrm>
              <a:off x="6996703" y="2170281"/>
              <a:ext cx="1017350" cy="763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454" y="3973"/>
                  </a:moveTo>
                  <a:cubicBezTo>
                    <a:pt x="13454" y="3973"/>
                    <a:pt x="13366" y="3842"/>
                    <a:pt x="13235" y="3646"/>
                  </a:cubicBezTo>
                  <a:cubicBezTo>
                    <a:pt x="13097" y="3457"/>
                    <a:pt x="12913" y="3204"/>
                    <a:pt x="12728" y="2952"/>
                  </a:cubicBezTo>
                  <a:cubicBezTo>
                    <a:pt x="12360" y="2449"/>
                    <a:pt x="11991" y="1945"/>
                    <a:pt x="11991" y="1945"/>
                  </a:cubicBezTo>
                  <a:lnTo>
                    <a:pt x="10681" y="3708"/>
                  </a:lnTo>
                  <a:cubicBezTo>
                    <a:pt x="10681" y="3708"/>
                    <a:pt x="11034" y="4190"/>
                    <a:pt x="11388" y="4672"/>
                  </a:cubicBezTo>
                  <a:cubicBezTo>
                    <a:pt x="11564" y="4913"/>
                    <a:pt x="11741" y="5154"/>
                    <a:pt x="11873" y="5335"/>
                  </a:cubicBezTo>
                  <a:cubicBezTo>
                    <a:pt x="11999" y="5524"/>
                    <a:pt x="12083" y="5650"/>
                    <a:pt x="12083" y="5650"/>
                  </a:cubicBezTo>
                  <a:cubicBezTo>
                    <a:pt x="12083" y="5650"/>
                    <a:pt x="13454" y="3973"/>
                    <a:pt x="13454" y="3973"/>
                  </a:cubicBezTo>
                  <a:close/>
                  <a:moveTo>
                    <a:pt x="11343" y="6552"/>
                  </a:moveTo>
                  <a:cubicBezTo>
                    <a:pt x="11343" y="6552"/>
                    <a:pt x="11261" y="6429"/>
                    <a:pt x="11138" y="6245"/>
                  </a:cubicBezTo>
                  <a:cubicBezTo>
                    <a:pt x="11009" y="6068"/>
                    <a:pt x="10837" y="5832"/>
                    <a:pt x="10665" y="5597"/>
                  </a:cubicBezTo>
                  <a:cubicBezTo>
                    <a:pt x="10320" y="5127"/>
                    <a:pt x="9975" y="4656"/>
                    <a:pt x="9975" y="4656"/>
                  </a:cubicBezTo>
                  <a:lnTo>
                    <a:pt x="8662" y="6416"/>
                  </a:lnTo>
                  <a:cubicBezTo>
                    <a:pt x="8662" y="6416"/>
                    <a:pt x="8992" y="6865"/>
                    <a:pt x="9322" y="7314"/>
                  </a:cubicBezTo>
                  <a:cubicBezTo>
                    <a:pt x="9486" y="7539"/>
                    <a:pt x="9650" y="7764"/>
                    <a:pt x="9774" y="7933"/>
                  </a:cubicBezTo>
                  <a:cubicBezTo>
                    <a:pt x="9891" y="8108"/>
                    <a:pt x="9969" y="8226"/>
                    <a:pt x="9969" y="8226"/>
                  </a:cubicBezTo>
                  <a:cubicBezTo>
                    <a:pt x="9969" y="8226"/>
                    <a:pt x="11343" y="6552"/>
                    <a:pt x="11343" y="6552"/>
                  </a:cubicBezTo>
                  <a:close/>
                  <a:moveTo>
                    <a:pt x="9229" y="9127"/>
                  </a:moveTo>
                  <a:cubicBezTo>
                    <a:pt x="9229" y="9127"/>
                    <a:pt x="9152" y="9012"/>
                    <a:pt x="9038" y="8841"/>
                  </a:cubicBezTo>
                  <a:cubicBezTo>
                    <a:pt x="8918" y="8676"/>
                    <a:pt x="8757" y="8457"/>
                    <a:pt x="8597" y="8237"/>
                  </a:cubicBezTo>
                  <a:cubicBezTo>
                    <a:pt x="8276" y="7800"/>
                    <a:pt x="7955" y="7363"/>
                    <a:pt x="7955" y="7363"/>
                  </a:cubicBezTo>
                  <a:lnTo>
                    <a:pt x="6641" y="9119"/>
                  </a:lnTo>
                  <a:cubicBezTo>
                    <a:pt x="6641" y="9119"/>
                    <a:pt x="6947" y="9535"/>
                    <a:pt x="7252" y="9951"/>
                  </a:cubicBezTo>
                  <a:cubicBezTo>
                    <a:pt x="7404" y="10160"/>
                    <a:pt x="7561" y="10364"/>
                    <a:pt x="7671" y="10525"/>
                  </a:cubicBezTo>
                  <a:cubicBezTo>
                    <a:pt x="7780" y="10689"/>
                    <a:pt x="7852" y="10797"/>
                    <a:pt x="7852" y="10797"/>
                  </a:cubicBezTo>
                  <a:cubicBezTo>
                    <a:pt x="7852" y="10797"/>
                    <a:pt x="9229" y="9127"/>
                    <a:pt x="9229" y="9127"/>
                  </a:cubicBezTo>
                  <a:close/>
                  <a:moveTo>
                    <a:pt x="7111" y="11696"/>
                  </a:moveTo>
                  <a:cubicBezTo>
                    <a:pt x="7111" y="11696"/>
                    <a:pt x="7040" y="11591"/>
                    <a:pt x="6935" y="11432"/>
                  </a:cubicBezTo>
                  <a:cubicBezTo>
                    <a:pt x="6828" y="11274"/>
                    <a:pt x="6675" y="11077"/>
                    <a:pt x="6527" y="10874"/>
                  </a:cubicBezTo>
                  <a:cubicBezTo>
                    <a:pt x="6230" y="10469"/>
                    <a:pt x="5933" y="10065"/>
                    <a:pt x="5933" y="10065"/>
                  </a:cubicBezTo>
                  <a:lnTo>
                    <a:pt x="4617" y="11819"/>
                  </a:lnTo>
                  <a:cubicBezTo>
                    <a:pt x="4617" y="11819"/>
                    <a:pt x="4898" y="12202"/>
                    <a:pt x="5180" y="12585"/>
                  </a:cubicBezTo>
                  <a:cubicBezTo>
                    <a:pt x="5320" y="12777"/>
                    <a:pt x="5466" y="12963"/>
                    <a:pt x="5566" y="13114"/>
                  </a:cubicBezTo>
                  <a:cubicBezTo>
                    <a:pt x="5666" y="13264"/>
                    <a:pt x="5733" y="13364"/>
                    <a:pt x="5733" y="13364"/>
                  </a:cubicBezTo>
                  <a:cubicBezTo>
                    <a:pt x="5733" y="13364"/>
                    <a:pt x="7111" y="11696"/>
                    <a:pt x="7111" y="11696"/>
                  </a:cubicBezTo>
                  <a:close/>
                  <a:moveTo>
                    <a:pt x="4990" y="14262"/>
                  </a:moveTo>
                  <a:cubicBezTo>
                    <a:pt x="4990" y="14262"/>
                    <a:pt x="4735" y="13869"/>
                    <a:pt x="4454" y="13505"/>
                  </a:cubicBezTo>
                  <a:cubicBezTo>
                    <a:pt x="4180" y="13134"/>
                    <a:pt x="3907" y="12763"/>
                    <a:pt x="3907" y="12763"/>
                  </a:cubicBezTo>
                  <a:lnTo>
                    <a:pt x="2589" y="14514"/>
                  </a:lnTo>
                  <a:cubicBezTo>
                    <a:pt x="2589" y="14514"/>
                    <a:pt x="2847" y="14864"/>
                    <a:pt x="3105" y="15213"/>
                  </a:cubicBezTo>
                  <a:cubicBezTo>
                    <a:pt x="3370" y="15554"/>
                    <a:pt x="3610" y="15927"/>
                    <a:pt x="3610" y="15927"/>
                  </a:cubicBezTo>
                  <a:cubicBezTo>
                    <a:pt x="3610" y="15927"/>
                    <a:pt x="4990" y="14262"/>
                    <a:pt x="4990" y="14262"/>
                  </a:cubicBezTo>
                  <a:close/>
                  <a:moveTo>
                    <a:pt x="14256" y="5176"/>
                  </a:moveTo>
                  <a:lnTo>
                    <a:pt x="12850" y="6802"/>
                  </a:lnTo>
                  <a:cubicBezTo>
                    <a:pt x="12850" y="6802"/>
                    <a:pt x="13194" y="7297"/>
                    <a:pt x="13504" y="7830"/>
                  </a:cubicBezTo>
                  <a:cubicBezTo>
                    <a:pt x="13821" y="8355"/>
                    <a:pt x="14139" y="8881"/>
                    <a:pt x="14139" y="8881"/>
                  </a:cubicBezTo>
                  <a:lnTo>
                    <a:pt x="15602" y="7347"/>
                  </a:lnTo>
                  <a:cubicBezTo>
                    <a:pt x="15602" y="7347"/>
                    <a:pt x="15270" y="6798"/>
                    <a:pt x="14939" y="6249"/>
                  </a:cubicBezTo>
                  <a:cubicBezTo>
                    <a:pt x="14774" y="5975"/>
                    <a:pt x="14609" y="5700"/>
                    <a:pt x="14474" y="5506"/>
                  </a:cubicBezTo>
                  <a:cubicBezTo>
                    <a:pt x="14343" y="5308"/>
                    <a:pt x="14256" y="5176"/>
                    <a:pt x="14256" y="5176"/>
                  </a:cubicBezTo>
                  <a:close/>
                  <a:moveTo>
                    <a:pt x="13351" y="9706"/>
                  </a:moveTo>
                  <a:cubicBezTo>
                    <a:pt x="13351" y="9706"/>
                    <a:pt x="13041" y="9193"/>
                    <a:pt x="12731" y="8680"/>
                  </a:cubicBezTo>
                  <a:cubicBezTo>
                    <a:pt x="12428" y="8160"/>
                    <a:pt x="12092" y="7677"/>
                    <a:pt x="12092" y="7677"/>
                  </a:cubicBezTo>
                  <a:lnTo>
                    <a:pt x="10685" y="9299"/>
                  </a:lnTo>
                  <a:cubicBezTo>
                    <a:pt x="10685" y="9299"/>
                    <a:pt x="11005" y="9761"/>
                    <a:pt x="11294" y="10258"/>
                  </a:cubicBezTo>
                  <a:cubicBezTo>
                    <a:pt x="11590" y="10747"/>
                    <a:pt x="11886" y="11236"/>
                    <a:pt x="11886" y="11236"/>
                  </a:cubicBezTo>
                  <a:cubicBezTo>
                    <a:pt x="11886" y="11236"/>
                    <a:pt x="13351" y="9706"/>
                    <a:pt x="13351" y="9706"/>
                  </a:cubicBezTo>
                  <a:close/>
                  <a:moveTo>
                    <a:pt x="11098" y="12060"/>
                  </a:moveTo>
                  <a:cubicBezTo>
                    <a:pt x="11098" y="12060"/>
                    <a:pt x="10809" y="11583"/>
                    <a:pt x="10520" y="11107"/>
                  </a:cubicBezTo>
                  <a:cubicBezTo>
                    <a:pt x="10238" y="10622"/>
                    <a:pt x="9927" y="10172"/>
                    <a:pt x="9927" y="10172"/>
                  </a:cubicBezTo>
                  <a:lnTo>
                    <a:pt x="8517" y="11792"/>
                  </a:lnTo>
                  <a:cubicBezTo>
                    <a:pt x="8517" y="11792"/>
                    <a:pt x="8814" y="12220"/>
                    <a:pt x="9081" y="12681"/>
                  </a:cubicBezTo>
                  <a:cubicBezTo>
                    <a:pt x="9356" y="13134"/>
                    <a:pt x="9631" y="13587"/>
                    <a:pt x="9631" y="13587"/>
                  </a:cubicBezTo>
                  <a:cubicBezTo>
                    <a:pt x="9631" y="13587"/>
                    <a:pt x="11098" y="12060"/>
                    <a:pt x="11098" y="12060"/>
                  </a:cubicBezTo>
                  <a:close/>
                  <a:moveTo>
                    <a:pt x="8841" y="14409"/>
                  </a:moveTo>
                  <a:cubicBezTo>
                    <a:pt x="8841" y="14409"/>
                    <a:pt x="8574" y="13969"/>
                    <a:pt x="8306" y="13528"/>
                  </a:cubicBezTo>
                  <a:cubicBezTo>
                    <a:pt x="8046" y="13079"/>
                    <a:pt x="7757" y="12663"/>
                    <a:pt x="7757" y="12663"/>
                  </a:cubicBezTo>
                  <a:lnTo>
                    <a:pt x="6346" y="14280"/>
                  </a:lnTo>
                  <a:cubicBezTo>
                    <a:pt x="6345" y="14280"/>
                    <a:pt x="6619" y="14675"/>
                    <a:pt x="6865" y="15100"/>
                  </a:cubicBezTo>
                  <a:cubicBezTo>
                    <a:pt x="7119" y="15517"/>
                    <a:pt x="7373" y="15934"/>
                    <a:pt x="7373" y="15934"/>
                  </a:cubicBezTo>
                  <a:cubicBezTo>
                    <a:pt x="7373" y="15934"/>
                    <a:pt x="8841" y="14409"/>
                    <a:pt x="8841" y="14409"/>
                  </a:cubicBezTo>
                  <a:close/>
                  <a:moveTo>
                    <a:pt x="6581" y="16753"/>
                  </a:moveTo>
                  <a:cubicBezTo>
                    <a:pt x="6581" y="16753"/>
                    <a:pt x="6335" y="16349"/>
                    <a:pt x="6089" y="15944"/>
                  </a:cubicBezTo>
                  <a:cubicBezTo>
                    <a:pt x="5850" y="15532"/>
                    <a:pt x="5585" y="15149"/>
                    <a:pt x="5585" y="15149"/>
                  </a:cubicBezTo>
                  <a:lnTo>
                    <a:pt x="4172" y="16763"/>
                  </a:lnTo>
                  <a:cubicBezTo>
                    <a:pt x="4172" y="16763"/>
                    <a:pt x="4233" y="16854"/>
                    <a:pt x="4326" y="16991"/>
                  </a:cubicBezTo>
                  <a:cubicBezTo>
                    <a:pt x="4419" y="17128"/>
                    <a:pt x="4529" y="17324"/>
                    <a:pt x="4646" y="17513"/>
                  </a:cubicBezTo>
                  <a:cubicBezTo>
                    <a:pt x="4879" y="17894"/>
                    <a:pt x="5112" y="18275"/>
                    <a:pt x="5112" y="18275"/>
                  </a:cubicBezTo>
                  <a:cubicBezTo>
                    <a:pt x="5112" y="18275"/>
                    <a:pt x="6581" y="16753"/>
                    <a:pt x="6581" y="16753"/>
                  </a:cubicBezTo>
                  <a:close/>
                  <a:moveTo>
                    <a:pt x="0" y="16512"/>
                  </a:moveTo>
                  <a:cubicBezTo>
                    <a:pt x="0" y="16512"/>
                    <a:pt x="2934" y="12393"/>
                    <a:pt x="5868" y="8274"/>
                  </a:cubicBezTo>
                  <a:cubicBezTo>
                    <a:pt x="8787" y="4137"/>
                    <a:pt x="11706" y="0"/>
                    <a:pt x="11706" y="0"/>
                  </a:cubicBezTo>
                  <a:cubicBezTo>
                    <a:pt x="11706" y="0"/>
                    <a:pt x="11859" y="31"/>
                    <a:pt x="12127" y="86"/>
                  </a:cubicBezTo>
                  <a:cubicBezTo>
                    <a:pt x="12394" y="146"/>
                    <a:pt x="12788" y="217"/>
                    <a:pt x="13240" y="346"/>
                  </a:cubicBezTo>
                  <a:cubicBezTo>
                    <a:pt x="14147" y="596"/>
                    <a:pt x="15405" y="932"/>
                    <a:pt x="16631" y="1411"/>
                  </a:cubicBezTo>
                  <a:cubicBezTo>
                    <a:pt x="17246" y="1646"/>
                    <a:pt x="17885" y="1874"/>
                    <a:pt x="18458" y="2136"/>
                  </a:cubicBezTo>
                  <a:cubicBezTo>
                    <a:pt x="19035" y="2394"/>
                    <a:pt x="19579" y="2647"/>
                    <a:pt x="20048" y="2871"/>
                  </a:cubicBezTo>
                  <a:cubicBezTo>
                    <a:pt x="20520" y="3093"/>
                    <a:pt x="20910" y="3292"/>
                    <a:pt x="21176" y="3442"/>
                  </a:cubicBezTo>
                  <a:cubicBezTo>
                    <a:pt x="21446" y="3589"/>
                    <a:pt x="21600" y="3673"/>
                    <a:pt x="21600" y="3673"/>
                  </a:cubicBezTo>
                  <a:cubicBezTo>
                    <a:pt x="21600" y="3673"/>
                    <a:pt x="17033" y="8174"/>
                    <a:pt x="12465" y="12675"/>
                  </a:cubicBezTo>
                  <a:cubicBezTo>
                    <a:pt x="7876" y="17138"/>
                    <a:pt x="3287" y="21600"/>
                    <a:pt x="3287" y="21600"/>
                  </a:cubicBezTo>
                  <a:cubicBezTo>
                    <a:pt x="3287" y="21600"/>
                    <a:pt x="3236" y="21503"/>
                    <a:pt x="3159" y="21357"/>
                  </a:cubicBezTo>
                  <a:cubicBezTo>
                    <a:pt x="3079" y="21214"/>
                    <a:pt x="2984" y="21012"/>
                    <a:pt x="2872" y="20827"/>
                  </a:cubicBezTo>
                  <a:cubicBezTo>
                    <a:pt x="2651" y="20454"/>
                    <a:pt x="2429" y="20081"/>
                    <a:pt x="2429" y="20081"/>
                  </a:cubicBezTo>
                  <a:lnTo>
                    <a:pt x="3711" y="18702"/>
                  </a:lnTo>
                  <a:cubicBezTo>
                    <a:pt x="3711" y="18702"/>
                    <a:pt x="3371" y="18117"/>
                    <a:pt x="2990" y="17579"/>
                  </a:cubicBezTo>
                  <a:cubicBezTo>
                    <a:pt x="2805" y="17304"/>
                    <a:pt x="2621" y="17028"/>
                    <a:pt x="2483" y="16821"/>
                  </a:cubicBezTo>
                  <a:cubicBezTo>
                    <a:pt x="2342" y="16618"/>
                    <a:pt x="2241" y="16490"/>
                    <a:pt x="2241" y="16490"/>
                  </a:cubicBezTo>
                  <a:lnTo>
                    <a:pt x="1068" y="17960"/>
                  </a:lnTo>
                  <a:cubicBezTo>
                    <a:pt x="1068" y="17960"/>
                    <a:pt x="805" y="17593"/>
                    <a:pt x="542" y="17226"/>
                  </a:cubicBezTo>
                  <a:cubicBezTo>
                    <a:pt x="412" y="17039"/>
                    <a:pt x="281" y="16856"/>
                    <a:pt x="173" y="16730"/>
                  </a:cubicBezTo>
                  <a:cubicBezTo>
                    <a:pt x="69" y="16599"/>
                    <a:pt x="0" y="16512"/>
                    <a:pt x="0" y="16512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20" name="Shape 2865">
              <a:extLst>
                <a:ext uri="{FF2B5EF4-FFF2-40B4-BE49-F238E27FC236}">
                  <a16:creationId xmlns:a16="http://schemas.microsoft.com/office/drawing/2014/main" id="{69590F38-D01B-46A3-832C-D8B8AF70EE06}"/>
                </a:ext>
              </a:extLst>
            </p:cNvPr>
            <p:cNvSpPr/>
            <p:nvPr/>
          </p:nvSpPr>
          <p:spPr>
            <a:xfrm>
              <a:off x="7288102" y="2937120"/>
              <a:ext cx="589562" cy="371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40" y="13463"/>
                  </a:moveTo>
                  <a:lnTo>
                    <a:pt x="3638" y="15621"/>
                  </a:lnTo>
                  <a:lnTo>
                    <a:pt x="5437" y="14604"/>
                  </a:lnTo>
                  <a:lnTo>
                    <a:pt x="4918" y="12364"/>
                  </a:lnTo>
                  <a:cubicBezTo>
                    <a:pt x="4918" y="12364"/>
                    <a:pt x="3140" y="13463"/>
                    <a:pt x="3140" y="13463"/>
                  </a:cubicBezTo>
                  <a:close/>
                  <a:moveTo>
                    <a:pt x="5876" y="11775"/>
                  </a:moveTo>
                  <a:lnTo>
                    <a:pt x="6405" y="14058"/>
                  </a:lnTo>
                  <a:lnTo>
                    <a:pt x="8205" y="13045"/>
                  </a:lnTo>
                  <a:lnTo>
                    <a:pt x="7656" y="10681"/>
                  </a:lnTo>
                  <a:cubicBezTo>
                    <a:pt x="7656" y="10681"/>
                    <a:pt x="5876" y="11775"/>
                    <a:pt x="5876" y="11775"/>
                  </a:cubicBezTo>
                  <a:close/>
                  <a:moveTo>
                    <a:pt x="8615" y="10093"/>
                  </a:moveTo>
                  <a:lnTo>
                    <a:pt x="9175" y="12500"/>
                  </a:lnTo>
                  <a:lnTo>
                    <a:pt x="10976" y="11492"/>
                  </a:lnTo>
                  <a:lnTo>
                    <a:pt x="10395" y="9003"/>
                  </a:lnTo>
                  <a:cubicBezTo>
                    <a:pt x="10395" y="9003"/>
                    <a:pt x="8615" y="10093"/>
                    <a:pt x="8615" y="10093"/>
                  </a:cubicBezTo>
                  <a:close/>
                  <a:moveTo>
                    <a:pt x="11355" y="8417"/>
                  </a:moveTo>
                  <a:lnTo>
                    <a:pt x="11946" y="10949"/>
                  </a:lnTo>
                  <a:lnTo>
                    <a:pt x="13748" y="9946"/>
                  </a:lnTo>
                  <a:lnTo>
                    <a:pt x="13137" y="7331"/>
                  </a:lnTo>
                  <a:cubicBezTo>
                    <a:pt x="13137" y="7331"/>
                    <a:pt x="11355" y="8417"/>
                    <a:pt x="11355" y="8417"/>
                  </a:cubicBezTo>
                  <a:close/>
                  <a:moveTo>
                    <a:pt x="14097" y="6747"/>
                  </a:moveTo>
                  <a:lnTo>
                    <a:pt x="14718" y="9406"/>
                  </a:lnTo>
                  <a:lnTo>
                    <a:pt x="16521" y="8407"/>
                  </a:lnTo>
                  <a:lnTo>
                    <a:pt x="15880" y="5667"/>
                  </a:lnTo>
                  <a:cubicBezTo>
                    <a:pt x="15880" y="5667"/>
                    <a:pt x="14097" y="6747"/>
                    <a:pt x="14097" y="6747"/>
                  </a:cubicBezTo>
                  <a:close/>
                  <a:moveTo>
                    <a:pt x="3890" y="16869"/>
                  </a:moveTo>
                  <a:lnTo>
                    <a:pt x="4320" y="19060"/>
                  </a:lnTo>
                  <a:lnTo>
                    <a:pt x="6145" y="18174"/>
                  </a:lnTo>
                  <a:lnTo>
                    <a:pt x="5698" y="15900"/>
                  </a:lnTo>
                  <a:cubicBezTo>
                    <a:pt x="5698" y="15900"/>
                    <a:pt x="3890" y="16869"/>
                    <a:pt x="3890" y="16869"/>
                  </a:cubicBezTo>
                  <a:close/>
                  <a:moveTo>
                    <a:pt x="6672" y="15379"/>
                  </a:moveTo>
                  <a:lnTo>
                    <a:pt x="7129" y="17698"/>
                  </a:lnTo>
                  <a:lnTo>
                    <a:pt x="8955" y="16817"/>
                  </a:lnTo>
                  <a:lnTo>
                    <a:pt x="8482" y="14415"/>
                  </a:lnTo>
                  <a:cubicBezTo>
                    <a:pt x="8482" y="14415"/>
                    <a:pt x="6672" y="15379"/>
                    <a:pt x="6672" y="15379"/>
                  </a:cubicBezTo>
                  <a:close/>
                  <a:moveTo>
                    <a:pt x="9456" y="13898"/>
                  </a:moveTo>
                  <a:lnTo>
                    <a:pt x="9939" y="16343"/>
                  </a:lnTo>
                  <a:lnTo>
                    <a:pt x="11767" y="15465"/>
                  </a:lnTo>
                  <a:lnTo>
                    <a:pt x="11266" y="12936"/>
                  </a:lnTo>
                  <a:cubicBezTo>
                    <a:pt x="11266" y="12936"/>
                    <a:pt x="9456" y="13898"/>
                    <a:pt x="9456" y="13898"/>
                  </a:cubicBezTo>
                  <a:close/>
                  <a:moveTo>
                    <a:pt x="12241" y="12420"/>
                  </a:moveTo>
                  <a:lnTo>
                    <a:pt x="12752" y="14994"/>
                  </a:lnTo>
                  <a:lnTo>
                    <a:pt x="14580" y="14121"/>
                  </a:lnTo>
                  <a:lnTo>
                    <a:pt x="14053" y="11464"/>
                  </a:lnTo>
                  <a:cubicBezTo>
                    <a:pt x="14053" y="11464"/>
                    <a:pt x="12241" y="12420"/>
                    <a:pt x="12241" y="12420"/>
                  </a:cubicBezTo>
                  <a:close/>
                  <a:moveTo>
                    <a:pt x="15028" y="10950"/>
                  </a:moveTo>
                  <a:lnTo>
                    <a:pt x="15565" y="13653"/>
                  </a:lnTo>
                  <a:lnTo>
                    <a:pt x="17395" y="12784"/>
                  </a:lnTo>
                  <a:lnTo>
                    <a:pt x="16841" y="9998"/>
                  </a:lnTo>
                  <a:cubicBezTo>
                    <a:pt x="16841" y="9998"/>
                    <a:pt x="15028" y="10950"/>
                    <a:pt x="15028" y="10950"/>
                  </a:cubicBezTo>
                  <a:close/>
                  <a:moveTo>
                    <a:pt x="0" y="13918"/>
                  </a:moveTo>
                  <a:cubicBezTo>
                    <a:pt x="0" y="13918"/>
                    <a:pt x="5396" y="10412"/>
                    <a:pt x="10790" y="6906"/>
                  </a:cubicBezTo>
                  <a:cubicBezTo>
                    <a:pt x="16195" y="3453"/>
                    <a:pt x="21600" y="0"/>
                    <a:pt x="21600" y="0"/>
                  </a:cubicBezTo>
                  <a:cubicBezTo>
                    <a:pt x="21600" y="0"/>
                    <a:pt x="21434" y="917"/>
                    <a:pt x="21185" y="2293"/>
                  </a:cubicBezTo>
                  <a:cubicBezTo>
                    <a:pt x="20922" y="3662"/>
                    <a:pt x="20609" y="5430"/>
                    <a:pt x="20206" y="7191"/>
                  </a:cubicBezTo>
                  <a:cubicBezTo>
                    <a:pt x="19808" y="8953"/>
                    <a:pt x="19397" y="10663"/>
                    <a:pt x="19086" y="11920"/>
                  </a:cubicBezTo>
                  <a:cubicBezTo>
                    <a:pt x="18935" y="12547"/>
                    <a:pt x="18783" y="13075"/>
                    <a:pt x="18683" y="13440"/>
                  </a:cubicBezTo>
                  <a:cubicBezTo>
                    <a:pt x="18581" y="13805"/>
                    <a:pt x="18523" y="14013"/>
                    <a:pt x="18523" y="14013"/>
                  </a:cubicBezTo>
                  <a:cubicBezTo>
                    <a:pt x="18523" y="14013"/>
                    <a:pt x="14328" y="15895"/>
                    <a:pt x="10133" y="17777"/>
                  </a:cubicBezTo>
                  <a:cubicBezTo>
                    <a:pt x="5944" y="19689"/>
                    <a:pt x="1754" y="21600"/>
                    <a:pt x="1754" y="21600"/>
                  </a:cubicBezTo>
                  <a:cubicBezTo>
                    <a:pt x="1754" y="21600"/>
                    <a:pt x="1658" y="21002"/>
                    <a:pt x="1521" y="20423"/>
                  </a:cubicBezTo>
                  <a:cubicBezTo>
                    <a:pt x="1396" y="19839"/>
                    <a:pt x="1271" y="19256"/>
                    <a:pt x="1271" y="19256"/>
                  </a:cubicBezTo>
                  <a:lnTo>
                    <a:pt x="2815" y="18457"/>
                  </a:lnTo>
                  <a:cubicBezTo>
                    <a:pt x="2815" y="18457"/>
                    <a:pt x="2655" y="17617"/>
                    <a:pt x="2493" y="16777"/>
                  </a:cubicBezTo>
                  <a:cubicBezTo>
                    <a:pt x="2303" y="15952"/>
                    <a:pt x="2114" y="15128"/>
                    <a:pt x="2114" y="15128"/>
                  </a:cubicBezTo>
                  <a:lnTo>
                    <a:pt x="538" y="16069"/>
                  </a:lnTo>
                  <a:cubicBezTo>
                    <a:pt x="538" y="16069"/>
                    <a:pt x="406" y="15530"/>
                    <a:pt x="272" y="14991"/>
                  </a:cubicBezTo>
                  <a:cubicBezTo>
                    <a:pt x="207" y="14722"/>
                    <a:pt x="141" y="14451"/>
                    <a:pt x="92" y="14249"/>
                  </a:cubicBezTo>
                  <a:cubicBezTo>
                    <a:pt x="43" y="14047"/>
                    <a:pt x="0" y="13918"/>
                    <a:pt x="0" y="13918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21" name="Shape 2866">
              <a:extLst>
                <a:ext uri="{FF2B5EF4-FFF2-40B4-BE49-F238E27FC236}">
                  <a16:creationId xmlns:a16="http://schemas.microsoft.com/office/drawing/2014/main" id="{790F6F63-7F2E-4869-842F-C50408EE0148}"/>
                </a:ext>
              </a:extLst>
            </p:cNvPr>
            <p:cNvSpPr/>
            <p:nvPr/>
          </p:nvSpPr>
          <p:spPr>
            <a:xfrm>
              <a:off x="6741090" y="2016913"/>
              <a:ext cx="551460" cy="709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20" y="14822"/>
                  </a:moveTo>
                  <a:cubicBezTo>
                    <a:pt x="2520" y="14822"/>
                    <a:pt x="2605" y="14858"/>
                    <a:pt x="2723" y="14924"/>
                  </a:cubicBezTo>
                  <a:cubicBezTo>
                    <a:pt x="2843" y="14988"/>
                    <a:pt x="3003" y="15073"/>
                    <a:pt x="3163" y="15159"/>
                  </a:cubicBezTo>
                  <a:cubicBezTo>
                    <a:pt x="3484" y="15328"/>
                    <a:pt x="3804" y="15498"/>
                    <a:pt x="3804" y="15498"/>
                  </a:cubicBezTo>
                  <a:lnTo>
                    <a:pt x="4932" y="14176"/>
                  </a:lnTo>
                  <a:cubicBezTo>
                    <a:pt x="4932" y="14176"/>
                    <a:pt x="4599" y="14000"/>
                    <a:pt x="4266" y="13824"/>
                  </a:cubicBezTo>
                  <a:cubicBezTo>
                    <a:pt x="4100" y="13736"/>
                    <a:pt x="3934" y="13648"/>
                    <a:pt x="3810" y="13581"/>
                  </a:cubicBezTo>
                  <a:cubicBezTo>
                    <a:pt x="3686" y="13513"/>
                    <a:pt x="3599" y="13475"/>
                    <a:pt x="3599" y="13475"/>
                  </a:cubicBezTo>
                  <a:cubicBezTo>
                    <a:pt x="3599" y="13475"/>
                    <a:pt x="2520" y="14822"/>
                    <a:pt x="2520" y="14822"/>
                  </a:cubicBezTo>
                  <a:close/>
                  <a:moveTo>
                    <a:pt x="4180" y="12749"/>
                  </a:moveTo>
                  <a:cubicBezTo>
                    <a:pt x="4180" y="12749"/>
                    <a:pt x="4286" y="12796"/>
                    <a:pt x="4461" y="12888"/>
                  </a:cubicBezTo>
                  <a:cubicBezTo>
                    <a:pt x="4637" y="12978"/>
                    <a:pt x="4890" y="13106"/>
                    <a:pt x="5194" y="13260"/>
                  </a:cubicBezTo>
                  <a:cubicBezTo>
                    <a:pt x="5799" y="13569"/>
                    <a:pt x="6624" y="13959"/>
                    <a:pt x="7395" y="14415"/>
                  </a:cubicBezTo>
                  <a:cubicBezTo>
                    <a:pt x="8179" y="14853"/>
                    <a:pt x="8972" y="15283"/>
                    <a:pt x="9525" y="15648"/>
                  </a:cubicBezTo>
                  <a:cubicBezTo>
                    <a:pt x="10094" y="15998"/>
                    <a:pt x="10472" y="16232"/>
                    <a:pt x="10472" y="16232"/>
                  </a:cubicBezTo>
                  <a:lnTo>
                    <a:pt x="11775" y="15011"/>
                  </a:lnTo>
                  <a:cubicBezTo>
                    <a:pt x="11775" y="15011"/>
                    <a:pt x="11383" y="14769"/>
                    <a:pt x="10795" y="14407"/>
                  </a:cubicBezTo>
                  <a:cubicBezTo>
                    <a:pt x="10222" y="14029"/>
                    <a:pt x="9404" y="13582"/>
                    <a:pt x="8590" y="13129"/>
                  </a:cubicBezTo>
                  <a:cubicBezTo>
                    <a:pt x="7791" y="12658"/>
                    <a:pt x="6940" y="12252"/>
                    <a:pt x="6311" y="11933"/>
                  </a:cubicBezTo>
                  <a:cubicBezTo>
                    <a:pt x="5996" y="11773"/>
                    <a:pt x="5735" y="11640"/>
                    <a:pt x="5551" y="11548"/>
                  </a:cubicBezTo>
                  <a:cubicBezTo>
                    <a:pt x="5369" y="11453"/>
                    <a:pt x="5262" y="11403"/>
                    <a:pt x="5262" y="11403"/>
                  </a:cubicBezTo>
                  <a:cubicBezTo>
                    <a:pt x="5262" y="11403"/>
                    <a:pt x="4180" y="12749"/>
                    <a:pt x="4180" y="12749"/>
                  </a:cubicBezTo>
                  <a:close/>
                  <a:moveTo>
                    <a:pt x="5845" y="10679"/>
                  </a:moveTo>
                  <a:cubicBezTo>
                    <a:pt x="5845" y="10679"/>
                    <a:pt x="6272" y="10895"/>
                    <a:pt x="6914" y="11218"/>
                  </a:cubicBezTo>
                  <a:cubicBezTo>
                    <a:pt x="7554" y="11542"/>
                    <a:pt x="8420" y="11959"/>
                    <a:pt x="9235" y="12437"/>
                  </a:cubicBezTo>
                  <a:cubicBezTo>
                    <a:pt x="10064" y="12897"/>
                    <a:pt x="10896" y="13354"/>
                    <a:pt x="11481" y="13738"/>
                  </a:cubicBezTo>
                  <a:cubicBezTo>
                    <a:pt x="12080" y="14107"/>
                    <a:pt x="12479" y="14353"/>
                    <a:pt x="12479" y="14353"/>
                  </a:cubicBezTo>
                  <a:lnTo>
                    <a:pt x="13786" y="13134"/>
                  </a:lnTo>
                  <a:cubicBezTo>
                    <a:pt x="13786" y="13134"/>
                    <a:pt x="13373" y="12879"/>
                    <a:pt x="12754" y="12498"/>
                  </a:cubicBezTo>
                  <a:cubicBezTo>
                    <a:pt x="12441" y="12311"/>
                    <a:pt x="12093" y="12074"/>
                    <a:pt x="11690" y="11853"/>
                  </a:cubicBezTo>
                  <a:cubicBezTo>
                    <a:pt x="11288" y="11629"/>
                    <a:pt x="10860" y="11391"/>
                    <a:pt x="10433" y="11152"/>
                  </a:cubicBezTo>
                  <a:cubicBezTo>
                    <a:pt x="9591" y="10659"/>
                    <a:pt x="8696" y="10226"/>
                    <a:pt x="8033" y="9892"/>
                  </a:cubicBezTo>
                  <a:cubicBezTo>
                    <a:pt x="7371" y="9557"/>
                    <a:pt x="6929" y="9334"/>
                    <a:pt x="6929" y="9334"/>
                  </a:cubicBezTo>
                  <a:cubicBezTo>
                    <a:pt x="6929" y="9334"/>
                    <a:pt x="5845" y="10679"/>
                    <a:pt x="5845" y="10679"/>
                  </a:cubicBezTo>
                  <a:close/>
                  <a:moveTo>
                    <a:pt x="7514" y="8610"/>
                  </a:moveTo>
                  <a:cubicBezTo>
                    <a:pt x="7514" y="8610"/>
                    <a:pt x="7964" y="8837"/>
                    <a:pt x="8639" y="9178"/>
                  </a:cubicBezTo>
                  <a:cubicBezTo>
                    <a:pt x="9313" y="9517"/>
                    <a:pt x="10221" y="9959"/>
                    <a:pt x="11078" y="10461"/>
                  </a:cubicBezTo>
                  <a:cubicBezTo>
                    <a:pt x="11513" y="10704"/>
                    <a:pt x="11949" y="10946"/>
                    <a:pt x="12358" y="11174"/>
                  </a:cubicBezTo>
                  <a:cubicBezTo>
                    <a:pt x="12767" y="11401"/>
                    <a:pt x="13121" y="11640"/>
                    <a:pt x="13440" y="11831"/>
                  </a:cubicBezTo>
                  <a:cubicBezTo>
                    <a:pt x="14070" y="12219"/>
                    <a:pt x="14490" y="12478"/>
                    <a:pt x="14490" y="12478"/>
                  </a:cubicBezTo>
                  <a:lnTo>
                    <a:pt x="15798" y="11260"/>
                  </a:lnTo>
                  <a:cubicBezTo>
                    <a:pt x="15798" y="11260"/>
                    <a:pt x="15365" y="10993"/>
                    <a:pt x="14715" y="10592"/>
                  </a:cubicBezTo>
                  <a:cubicBezTo>
                    <a:pt x="14388" y="10395"/>
                    <a:pt x="14018" y="10150"/>
                    <a:pt x="13599" y="9914"/>
                  </a:cubicBezTo>
                  <a:cubicBezTo>
                    <a:pt x="13177" y="9679"/>
                    <a:pt x="12728" y="9428"/>
                    <a:pt x="12279" y="9178"/>
                  </a:cubicBezTo>
                  <a:cubicBezTo>
                    <a:pt x="11394" y="8661"/>
                    <a:pt x="10458" y="8202"/>
                    <a:pt x="9760" y="7853"/>
                  </a:cubicBezTo>
                  <a:cubicBezTo>
                    <a:pt x="9065" y="7501"/>
                    <a:pt x="8601" y="7267"/>
                    <a:pt x="8601" y="7267"/>
                  </a:cubicBezTo>
                  <a:cubicBezTo>
                    <a:pt x="8601" y="7267"/>
                    <a:pt x="7514" y="8610"/>
                    <a:pt x="7514" y="8610"/>
                  </a:cubicBezTo>
                  <a:close/>
                  <a:moveTo>
                    <a:pt x="9186" y="6544"/>
                  </a:moveTo>
                  <a:cubicBezTo>
                    <a:pt x="9186" y="6544"/>
                    <a:pt x="9658" y="6783"/>
                    <a:pt x="10365" y="7139"/>
                  </a:cubicBezTo>
                  <a:cubicBezTo>
                    <a:pt x="11075" y="7494"/>
                    <a:pt x="12026" y="7962"/>
                    <a:pt x="12926" y="8488"/>
                  </a:cubicBezTo>
                  <a:cubicBezTo>
                    <a:pt x="13382" y="8742"/>
                    <a:pt x="13840" y="8997"/>
                    <a:pt x="14267" y="9236"/>
                  </a:cubicBezTo>
                  <a:cubicBezTo>
                    <a:pt x="14694" y="9477"/>
                    <a:pt x="15069" y="9725"/>
                    <a:pt x="15403" y="9926"/>
                  </a:cubicBezTo>
                  <a:cubicBezTo>
                    <a:pt x="16064" y="10333"/>
                    <a:pt x="16504" y="10605"/>
                    <a:pt x="16504" y="10605"/>
                  </a:cubicBezTo>
                  <a:lnTo>
                    <a:pt x="17816" y="9387"/>
                  </a:lnTo>
                  <a:cubicBezTo>
                    <a:pt x="17816" y="9387"/>
                    <a:pt x="17362" y="9108"/>
                    <a:pt x="16680" y="8688"/>
                  </a:cubicBezTo>
                  <a:cubicBezTo>
                    <a:pt x="16338" y="8481"/>
                    <a:pt x="15949" y="8227"/>
                    <a:pt x="15512" y="7977"/>
                  </a:cubicBezTo>
                  <a:cubicBezTo>
                    <a:pt x="15070" y="7731"/>
                    <a:pt x="14600" y="7468"/>
                    <a:pt x="14129" y="7205"/>
                  </a:cubicBezTo>
                  <a:cubicBezTo>
                    <a:pt x="13654" y="6947"/>
                    <a:pt x="13195" y="6670"/>
                    <a:pt x="12738" y="6443"/>
                  </a:cubicBezTo>
                  <a:cubicBezTo>
                    <a:pt x="12281" y="6213"/>
                    <a:pt x="11856" y="5999"/>
                    <a:pt x="11491" y="5816"/>
                  </a:cubicBezTo>
                  <a:cubicBezTo>
                    <a:pt x="10761" y="5448"/>
                    <a:pt x="10274" y="5203"/>
                    <a:pt x="10274" y="5203"/>
                  </a:cubicBezTo>
                  <a:cubicBezTo>
                    <a:pt x="10274" y="5203"/>
                    <a:pt x="9186" y="6544"/>
                    <a:pt x="9186" y="6544"/>
                  </a:cubicBezTo>
                  <a:close/>
                  <a:moveTo>
                    <a:pt x="9145" y="18557"/>
                  </a:moveTo>
                  <a:lnTo>
                    <a:pt x="10289" y="19372"/>
                  </a:lnTo>
                  <a:lnTo>
                    <a:pt x="11660" y="18196"/>
                  </a:lnTo>
                  <a:lnTo>
                    <a:pt x="10470" y="17353"/>
                  </a:lnTo>
                  <a:cubicBezTo>
                    <a:pt x="10470" y="17353"/>
                    <a:pt x="9145" y="18557"/>
                    <a:pt x="9145" y="18557"/>
                  </a:cubicBezTo>
                  <a:close/>
                  <a:moveTo>
                    <a:pt x="11186" y="16704"/>
                  </a:moveTo>
                  <a:lnTo>
                    <a:pt x="12399" y="17563"/>
                  </a:lnTo>
                  <a:lnTo>
                    <a:pt x="13772" y="16390"/>
                  </a:lnTo>
                  <a:lnTo>
                    <a:pt x="12515" y="15500"/>
                  </a:lnTo>
                  <a:cubicBezTo>
                    <a:pt x="12515" y="15500"/>
                    <a:pt x="11186" y="16704"/>
                    <a:pt x="11186" y="16704"/>
                  </a:cubicBezTo>
                  <a:close/>
                  <a:moveTo>
                    <a:pt x="13231" y="14853"/>
                  </a:moveTo>
                  <a:lnTo>
                    <a:pt x="14512" y="15758"/>
                  </a:lnTo>
                  <a:lnTo>
                    <a:pt x="15888" y="14585"/>
                  </a:lnTo>
                  <a:lnTo>
                    <a:pt x="14562" y="13651"/>
                  </a:lnTo>
                  <a:cubicBezTo>
                    <a:pt x="14562" y="13651"/>
                    <a:pt x="13231" y="14853"/>
                    <a:pt x="13231" y="14853"/>
                  </a:cubicBezTo>
                  <a:close/>
                  <a:moveTo>
                    <a:pt x="15280" y="13004"/>
                  </a:moveTo>
                  <a:lnTo>
                    <a:pt x="16630" y="13953"/>
                  </a:lnTo>
                  <a:lnTo>
                    <a:pt x="18007" y="12783"/>
                  </a:lnTo>
                  <a:lnTo>
                    <a:pt x="16615" y="11803"/>
                  </a:lnTo>
                  <a:cubicBezTo>
                    <a:pt x="16615" y="11803"/>
                    <a:pt x="15280" y="13004"/>
                    <a:pt x="15280" y="13004"/>
                  </a:cubicBezTo>
                  <a:close/>
                  <a:moveTo>
                    <a:pt x="17333" y="11157"/>
                  </a:moveTo>
                  <a:lnTo>
                    <a:pt x="18749" y="12153"/>
                  </a:lnTo>
                  <a:lnTo>
                    <a:pt x="20129" y="10984"/>
                  </a:lnTo>
                  <a:lnTo>
                    <a:pt x="18669" y="9958"/>
                  </a:lnTo>
                  <a:cubicBezTo>
                    <a:pt x="18669" y="9958"/>
                    <a:pt x="17333" y="11157"/>
                    <a:pt x="17333" y="11157"/>
                  </a:cubicBezTo>
                  <a:close/>
                  <a:moveTo>
                    <a:pt x="9729" y="16864"/>
                  </a:moveTo>
                  <a:lnTo>
                    <a:pt x="8488" y="16065"/>
                  </a:lnTo>
                  <a:lnTo>
                    <a:pt x="7233" y="17316"/>
                  </a:lnTo>
                  <a:lnTo>
                    <a:pt x="8428" y="18087"/>
                  </a:lnTo>
                  <a:cubicBezTo>
                    <a:pt x="8428" y="18087"/>
                    <a:pt x="9729" y="16864"/>
                    <a:pt x="9729" y="16864"/>
                  </a:cubicBezTo>
                  <a:close/>
                  <a:moveTo>
                    <a:pt x="7387" y="15477"/>
                  </a:moveTo>
                  <a:lnTo>
                    <a:pt x="6099" y="14724"/>
                  </a:lnTo>
                  <a:lnTo>
                    <a:pt x="4930" y="16024"/>
                  </a:lnTo>
                  <a:lnTo>
                    <a:pt x="6171" y="16752"/>
                  </a:lnTo>
                  <a:cubicBezTo>
                    <a:pt x="6171" y="16752"/>
                    <a:pt x="7387" y="15477"/>
                    <a:pt x="7387" y="15477"/>
                  </a:cubicBezTo>
                  <a:close/>
                  <a:moveTo>
                    <a:pt x="0" y="16596"/>
                  </a:moveTo>
                  <a:cubicBezTo>
                    <a:pt x="0" y="16596"/>
                    <a:pt x="3200" y="12440"/>
                    <a:pt x="6401" y="8284"/>
                  </a:cubicBezTo>
                  <a:cubicBezTo>
                    <a:pt x="9633" y="4142"/>
                    <a:pt x="12865" y="0"/>
                    <a:pt x="12865" y="0"/>
                  </a:cubicBezTo>
                  <a:cubicBezTo>
                    <a:pt x="12865" y="0"/>
                    <a:pt x="13034" y="164"/>
                    <a:pt x="13329" y="450"/>
                  </a:cubicBezTo>
                  <a:cubicBezTo>
                    <a:pt x="13629" y="727"/>
                    <a:pt x="14024" y="1161"/>
                    <a:pt x="14498" y="1667"/>
                  </a:cubicBezTo>
                  <a:cubicBezTo>
                    <a:pt x="14968" y="2178"/>
                    <a:pt x="15522" y="2754"/>
                    <a:pt x="16077" y="3395"/>
                  </a:cubicBezTo>
                  <a:cubicBezTo>
                    <a:pt x="16611" y="4040"/>
                    <a:pt x="17179" y="4728"/>
                    <a:pt x="17749" y="5417"/>
                  </a:cubicBezTo>
                  <a:cubicBezTo>
                    <a:pt x="18821" y="6824"/>
                    <a:pt x="19838" y="8197"/>
                    <a:pt x="20499" y="9279"/>
                  </a:cubicBezTo>
                  <a:cubicBezTo>
                    <a:pt x="20835" y="9808"/>
                    <a:pt x="21116" y="10249"/>
                    <a:pt x="21312" y="10557"/>
                  </a:cubicBezTo>
                  <a:cubicBezTo>
                    <a:pt x="21410" y="10709"/>
                    <a:pt x="21481" y="10832"/>
                    <a:pt x="21528" y="10918"/>
                  </a:cubicBezTo>
                  <a:cubicBezTo>
                    <a:pt x="21575" y="11003"/>
                    <a:pt x="21600" y="11048"/>
                    <a:pt x="21600" y="11048"/>
                  </a:cubicBezTo>
                  <a:cubicBezTo>
                    <a:pt x="21600" y="11048"/>
                    <a:pt x="18399" y="13681"/>
                    <a:pt x="15197" y="16313"/>
                  </a:cubicBezTo>
                  <a:cubicBezTo>
                    <a:pt x="12010" y="18956"/>
                    <a:pt x="8824" y="21600"/>
                    <a:pt x="8824" y="21600"/>
                  </a:cubicBezTo>
                  <a:lnTo>
                    <a:pt x="7559" y="20750"/>
                  </a:lnTo>
                  <a:lnTo>
                    <a:pt x="8703" y="19734"/>
                  </a:lnTo>
                  <a:cubicBezTo>
                    <a:pt x="8703" y="19734"/>
                    <a:pt x="8610" y="19669"/>
                    <a:pt x="8447" y="19557"/>
                  </a:cubicBezTo>
                  <a:cubicBezTo>
                    <a:pt x="8282" y="19445"/>
                    <a:pt x="8057" y="19277"/>
                    <a:pt x="7758" y="19102"/>
                  </a:cubicBezTo>
                  <a:cubicBezTo>
                    <a:pt x="7465" y="18921"/>
                    <a:pt x="7124" y="18710"/>
                    <a:pt x="6758" y="18484"/>
                  </a:cubicBezTo>
                  <a:cubicBezTo>
                    <a:pt x="6394" y="18256"/>
                    <a:pt x="6011" y="18007"/>
                    <a:pt x="5598" y="17790"/>
                  </a:cubicBezTo>
                  <a:cubicBezTo>
                    <a:pt x="4782" y="17344"/>
                    <a:pt x="3996" y="16864"/>
                    <a:pt x="3354" y="16566"/>
                  </a:cubicBezTo>
                  <a:cubicBezTo>
                    <a:pt x="2728" y="16248"/>
                    <a:pt x="2311" y="16036"/>
                    <a:pt x="2311" y="16036"/>
                  </a:cubicBezTo>
                  <a:lnTo>
                    <a:pt x="1343" y="17215"/>
                  </a:lnTo>
                  <a:cubicBezTo>
                    <a:pt x="1343" y="17215"/>
                    <a:pt x="1261" y="17173"/>
                    <a:pt x="1139" y="17111"/>
                  </a:cubicBezTo>
                  <a:cubicBezTo>
                    <a:pt x="1018" y="17046"/>
                    <a:pt x="850" y="16969"/>
                    <a:pt x="678" y="16897"/>
                  </a:cubicBezTo>
                  <a:cubicBezTo>
                    <a:pt x="339" y="16746"/>
                    <a:pt x="0" y="16596"/>
                    <a:pt x="0" y="16596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22" name="Shape 2867">
              <a:extLst>
                <a:ext uri="{FF2B5EF4-FFF2-40B4-BE49-F238E27FC236}">
                  <a16:creationId xmlns:a16="http://schemas.microsoft.com/office/drawing/2014/main" id="{3209AD4F-D712-46CF-90BA-87C0BC55026F}"/>
                </a:ext>
              </a:extLst>
            </p:cNvPr>
            <p:cNvSpPr/>
            <p:nvPr/>
          </p:nvSpPr>
          <p:spPr>
            <a:xfrm>
              <a:off x="7380122" y="3453457"/>
              <a:ext cx="323131" cy="232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42" y="18887"/>
                  </a:moveTo>
                  <a:cubicBezTo>
                    <a:pt x="15442" y="18887"/>
                    <a:pt x="15424" y="17913"/>
                    <a:pt x="15398" y="16450"/>
                  </a:cubicBezTo>
                  <a:cubicBezTo>
                    <a:pt x="15378" y="15720"/>
                    <a:pt x="15390" y="14863"/>
                    <a:pt x="15343" y="13952"/>
                  </a:cubicBezTo>
                  <a:cubicBezTo>
                    <a:pt x="15292" y="13043"/>
                    <a:pt x="15237" y="12072"/>
                    <a:pt x="15182" y="11102"/>
                  </a:cubicBezTo>
                  <a:cubicBezTo>
                    <a:pt x="15061" y="9162"/>
                    <a:pt x="15013" y="7212"/>
                    <a:pt x="14839" y="5770"/>
                  </a:cubicBezTo>
                  <a:cubicBezTo>
                    <a:pt x="14706" y="4325"/>
                    <a:pt x="14617" y="3360"/>
                    <a:pt x="14617" y="3360"/>
                  </a:cubicBezTo>
                  <a:lnTo>
                    <a:pt x="11968" y="3836"/>
                  </a:lnTo>
                  <a:cubicBezTo>
                    <a:pt x="11968" y="3836"/>
                    <a:pt x="12054" y="4776"/>
                    <a:pt x="12184" y="6183"/>
                  </a:cubicBezTo>
                  <a:cubicBezTo>
                    <a:pt x="12354" y="7584"/>
                    <a:pt x="12399" y="9486"/>
                    <a:pt x="12517" y="11374"/>
                  </a:cubicBezTo>
                  <a:cubicBezTo>
                    <a:pt x="12571" y="12319"/>
                    <a:pt x="12624" y="13265"/>
                    <a:pt x="12675" y="14151"/>
                  </a:cubicBezTo>
                  <a:cubicBezTo>
                    <a:pt x="12720" y="15037"/>
                    <a:pt x="12709" y="15871"/>
                    <a:pt x="12729" y="16583"/>
                  </a:cubicBezTo>
                  <a:cubicBezTo>
                    <a:pt x="12754" y="18007"/>
                    <a:pt x="12769" y="18957"/>
                    <a:pt x="12769" y="18957"/>
                  </a:cubicBezTo>
                  <a:cubicBezTo>
                    <a:pt x="12769" y="18957"/>
                    <a:pt x="15442" y="18887"/>
                    <a:pt x="15442" y="18887"/>
                  </a:cubicBezTo>
                  <a:close/>
                  <a:moveTo>
                    <a:pt x="10727" y="19011"/>
                  </a:moveTo>
                  <a:cubicBezTo>
                    <a:pt x="10727" y="19011"/>
                    <a:pt x="10711" y="18080"/>
                    <a:pt x="10686" y="16685"/>
                  </a:cubicBezTo>
                  <a:cubicBezTo>
                    <a:pt x="10667" y="15987"/>
                    <a:pt x="10678" y="15171"/>
                    <a:pt x="10633" y="14302"/>
                  </a:cubicBezTo>
                  <a:cubicBezTo>
                    <a:pt x="10584" y="13433"/>
                    <a:pt x="10531" y="12508"/>
                    <a:pt x="10478" y="11582"/>
                  </a:cubicBezTo>
                  <a:cubicBezTo>
                    <a:pt x="10362" y="9733"/>
                    <a:pt x="10320" y="7871"/>
                    <a:pt x="10154" y="6498"/>
                  </a:cubicBezTo>
                  <a:cubicBezTo>
                    <a:pt x="10025" y="5119"/>
                    <a:pt x="9940" y="4200"/>
                    <a:pt x="9940" y="4200"/>
                  </a:cubicBezTo>
                  <a:lnTo>
                    <a:pt x="7291" y="4675"/>
                  </a:lnTo>
                  <a:cubicBezTo>
                    <a:pt x="7291" y="4675"/>
                    <a:pt x="7373" y="5569"/>
                    <a:pt x="7499" y="6911"/>
                  </a:cubicBezTo>
                  <a:cubicBezTo>
                    <a:pt x="7663" y="8245"/>
                    <a:pt x="7700" y="10055"/>
                    <a:pt x="7814" y="11855"/>
                  </a:cubicBezTo>
                  <a:cubicBezTo>
                    <a:pt x="7865" y="12755"/>
                    <a:pt x="7918" y="13655"/>
                    <a:pt x="7966" y="14499"/>
                  </a:cubicBezTo>
                  <a:cubicBezTo>
                    <a:pt x="8011" y="15344"/>
                    <a:pt x="7997" y="16141"/>
                    <a:pt x="8015" y="16817"/>
                  </a:cubicBezTo>
                  <a:cubicBezTo>
                    <a:pt x="8040" y="18176"/>
                    <a:pt x="8056" y="19081"/>
                    <a:pt x="8056" y="19081"/>
                  </a:cubicBezTo>
                  <a:cubicBezTo>
                    <a:pt x="8056" y="19081"/>
                    <a:pt x="10727" y="19011"/>
                    <a:pt x="10727" y="19011"/>
                  </a:cubicBezTo>
                  <a:close/>
                  <a:moveTo>
                    <a:pt x="6012" y="19134"/>
                  </a:moveTo>
                  <a:cubicBezTo>
                    <a:pt x="6012" y="19134"/>
                    <a:pt x="5996" y="18248"/>
                    <a:pt x="5972" y="16920"/>
                  </a:cubicBezTo>
                  <a:cubicBezTo>
                    <a:pt x="5955" y="16256"/>
                    <a:pt x="5970" y="15479"/>
                    <a:pt x="5925" y="14650"/>
                  </a:cubicBezTo>
                  <a:cubicBezTo>
                    <a:pt x="5877" y="13824"/>
                    <a:pt x="5826" y="12944"/>
                    <a:pt x="5776" y="12062"/>
                  </a:cubicBezTo>
                  <a:cubicBezTo>
                    <a:pt x="5664" y="10303"/>
                    <a:pt x="5628" y="8531"/>
                    <a:pt x="5467" y="7225"/>
                  </a:cubicBezTo>
                  <a:cubicBezTo>
                    <a:pt x="5345" y="5914"/>
                    <a:pt x="5263" y="5039"/>
                    <a:pt x="5263" y="5039"/>
                  </a:cubicBezTo>
                  <a:lnTo>
                    <a:pt x="2613" y="5515"/>
                  </a:lnTo>
                  <a:cubicBezTo>
                    <a:pt x="2613" y="5515"/>
                    <a:pt x="2693" y="6363"/>
                    <a:pt x="2811" y="7637"/>
                  </a:cubicBezTo>
                  <a:cubicBezTo>
                    <a:pt x="2970" y="8904"/>
                    <a:pt x="3002" y="10626"/>
                    <a:pt x="3110" y="12336"/>
                  </a:cubicBezTo>
                  <a:cubicBezTo>
                    <a:pt x="3161" y="13190"/>
                    <a:pt x="3210" y="14047"/>
                    <a:pt x="3258" y="14848"/>
                  </a:cubicBezTo>
                  <a:cubicBezTo>
                    <a:pt x="3299" y="15651"/>
                    <a:pt x="3285" y="16407"/>
                    <a:pt x="3303" y="17053"/>
                  </a:cubicBezTo>
                  <a:cubicBezTo>
                    <a:pt x="3325" y="18343"/>
                    <a:pt x="3340" y="19205"/>
                    <a:pt x="3340" y="19205"/>
                  </a:cubicBezTo>
                  <a:cubicBezTo>
                    <a:pt x="3340" y="19205"/>
                    <a:pt x="6012" y="19134"/>
                    <a:pt x="6012" y="19134"/>
                  </a:cubicBezTo>
                  <a:close/>
                  <a:moveTo>
                    <a:pt x="18126" y="9520"/>
                  </a:moveTo>
                  <a:cubicBezTo>
                    <a:pt x="17513" y="9593"/>
                    <a:pt x="17045" y="10195"/>
                    <a:pt x="17083" y="10866"/>
                  </a:cubicBezTo>
                  <a:cubicBezTo>
                    <a:pt x="17119" y="11536"/>
                    <a:pt x="17647" y="12037"/>
                    <a:pt x="18260" y="11982"/>
                  </a:cubicBezTo>
                  <a:cubicBezTo>
                    <a:pt x="18874" y="11928"/>
                    <a:pt x="19341" y="11325"/>
                    <a:pt x="19303" y="10637"/>
                  </a:cubicBezTo>
                  <a:cubicBezTo>
                    <a:pt x="19266" y="9949"/>
                    <a:pt x="18737" y="9450"/>
                    <a:pt x="18126" y="9520"/>
                  </a:cubicBezTo>
                  <a:close/>
                  <a:moveTo>
                    <a:pt x="18799" y="21600"/>
                  </a:moveTo>
                  <a:lnTo>
                    <a:pt x="963" y="21600"/>
                  </a:lnTo>
                  <a:lnTo>
                    <a:pt x="910" y="19268"/>
                  </a:lnTo>
                  <a:lnTo>
                    <a:pt x="1297" y="19259"/>
                  </a:lnTo>
                  <a:cubicBezTo>
                    <a:pt x="1297" y="19259"/>
                    <a:pt x="1283" y="18417"/>
                    <a:pt x="1262" y="17154"/>
                  </a:cubicBezTo>
                  <a:cubicBezTo>
                    <a:pt x="1243" y="16525"/>
                    <a:pt x="1257" y="15785"/>
                    <a:pt x="1216" y="15000"/>
                  </a:cubicBezTo>
                  <a:cubicBezTo>
                    <a:pt x="1171" y="14217"/>
                    <a:pt x="1121" y="13381"/>
                    <a:pt x="1072" y="12543"/>
                  </a:cubicBezTo>
                  <a:cubicBezTo>
                    <a:pt x="965" y="10873"/>
                    <a:pt x="937" y="9190"/>
                    <a:pt x="781" y="7953"/>
                  </a:cubicBezTo>
                  <a:cubicBezTo>
                    <a:pt x="664" y="6708"/>
                    <a:pt x="586" y="5878"/>
                    <a:pt x="586" y="5878"/>
                  </a:cubicBezTo>
                  <a:lnTo>
                    <a:pt x="203" y="5948"/>
                  </a:lnTo>
                  <a:lnTo>
                    <a:pt x="0" y="3648"/>
                  </a:lnTo>
                  <a:lnTo>
                    <a:pt x="17641" y="0"/>
                  </a:lnTo>
                  <a:cubicBezTo>
                    <a:pt x="17641" y="0"/>
                    <a:pt x="18663" y="2521"/>
                    <a:pt x="19685" y="5042"/>
                  </a:cubicBezTo>
                  <a:cubicBezTo>
                    <a:pt x="20224" y="6316"/>
                    <a:pt x="20667" y="7625"/>
                    <a:pt x="21018" y="8612"/>
                  </a:cubicBezTo>
                  <a:cubicBezTo>
                    <a:pt x="21366" y="9603"/>
                    <a:pt x="21600" y="10265"/>
                    <a:pt x="21600" y="10265"/>
                  </a:cubicBezTo>
                  <a:cubicBezTo>
                    <a:pt x="21600" y="10265"/>
                    <a:pt x="21443" y="10988"/>
                    <a:pt x="21207" y="12073"/>
                  </a:cubicBezTo>
                  <a:cubicBezTo>
                    <a:pt x="21090" y="12612"/>
                    <a:pt x="20952" y="13240"/>
                    <a:pt x="20807" y="13911"/>
                  </a:cubicBezTo>
                  <a:cubicBezTo>
                    <a:pt x="20634" y="14581"/>
                    <a:pt x="20449" y="15293"/>
                    <a:pt x="20266" y="16007"/>
                  </a:cubicBezTo>
                  <a:cubicBezTo>
                    <a:pt x="19532" y="18804"/>
                    <a:pt x="18799" y="21600"/>
                    <a:pt x="18799" y="21600"/>
                  </a:cubicBezTo>
                  <a:close/>
                </a:path>
              </a:pathLst>
            </a:custGeom>
            <a:solidFill>
              <a:srgbClr val="E6E7EA"/>
            </a:solidFill>
            <a:ln w="6350">
              <a:solidFill>
                <a:srgbClr val="A6AAA9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23" name="Shape 2868">
              <a:extLst>
                <a:ext uri="{FF2B5EF4-FFF2-40B4-BE49-F238E27FC236}">
                  <a16:creationId xmlns:a16="http://schemas.microsoft.com/office/drawing/2014/main" id="{98A1BAD5-2B38-4F20-9578-9AE02EF9308E}"/>
                </a:ext>
              </a:extLst>
            </p:cNvPr>
            <p:cNvSpPr/>
            <p:nvPr/>
          </p:nvSpPr>
          <p:spPr>
            <a:xfrm>
              <a:off x="7155183" y="4261194"/>
              <a:ext cx="602364" cy="489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7" y="2002"/>
                  </a:moveTo>
                  <a:cubicBezTo>
                    <a:pt x="4727" y="2002"/>
                    <a:pt x="4575" y="2368"/>
                    <a:pt x="4347" y="2917"/>
                  </a:cubicBezTo>
                  <a:cubicBezTo>
                    <a:pt x="4096" y="3451"/>
                    <a:pt x="3762" y="4163"/>
                    <a:pt x="3429" y="4876"/>
                  </a:cubicBezTo>
                  <a:cubicBezTo>
                    <a:pt x="3108" y="5598"/>
                    <a:pt x="2712" y="6265"/>
                    <a:pt x="2452" y="6793"/>
                  </a:cubicBezTo>
                  <a:cubicBezTo>
                    <a:pt x="2183" y="7314"/>
                    <a:pt x="2005" y="7662"/>
                    <a:pt x="2005" y="7662"/>
                  </a:cubicBezTo>
                  <a:lnTo>
                    <a:pt x="3195" y="8649"/>
                  </a:lnTo>
                  <a:cubicBezTo>
                    <a:pt x="3195" y="8649"/>
                    <a:pt x="3379" y="8291"/>
                    <a:pt x="3656" y="7754"/>
                  </a:cubicBezTo>
                  <a:cubicBezTo>
                    <a:pt x="3923" y="7211"/>
                    <a:pt x="4329" y="6523"/>
                    <a:pt x="4661" y="5780"/>
                  </a:cubicBezTo>
                  <a:cubicBezTo>
                    <a:pt x="5005" y="5046"/>
                    <a:pt x="5348" y="4313"/>
                    <a:pt x="5606" y="3762"/>
                  </a:cubicBezTo>
                  <a:cubicBezTo>
                    <a:pt x="5841" y="3198"/>
                    <a:pt x="5998" y="2821"/>
                    <a:pt x="5998" y="2821"/>
                  </a:cubicBezTo>
                  <a:cubicBezTo>
                    <a:pt x="5998" y="2821"/>
                    <a:pt x="4727" y="2002"/>
                    <a:pt x="4727" y="2002"/>
                  </a:cubicBezTo>
                  <a:close/>
                  <a:moveTo>
                    <a:pt x="6969" y="3447"/>
                  </a:moveTo>
                  <a:cubicBezTo>
                    <a:pt x="6969" y="3447"/>
                    <a:pt x="6808" y="3831"/>
                    <a:pt x="6567" y="4408"/>
                  </a:cubicBezTo>
                  <a:cubicBezTo>
                    <a:pt x="6303" y="4971"/>
                    <a:pt x="5954" y="5721"/>
                    <a:pt x="5602" y="6471"/>
                  </a:cubicBezTo>
                  <a:cubicBezTo>
                    <a:pt x="5263" y="7230"/>
                    <a:pt x="4848" y="7934"/>
                    <a:pt x="4575" y="8489"/>
                  </a:cubicBezTo>
                  <a:cubicBezTo>
                    <a:pt x="4292" y="9037"/>
                    <a:pt x="4103" y="9403"/>
                    <a:pt x="4103" y="9403"/>
                  </a:cubicBezTo>
                  <a:lnTo>
                    <a:pt x="5293" y="10389"/>
                  </a:lnTo>
                  <a:cubicBezTo>
                    <a:pt x="5293" y="10389"/>
                    <a:pt x="5487" y="10014"/>
                    <a:pt x="5778" y="9450"/>
                  </a:cubicBezTo>
                  <a:cubicBezTo>
                    <a:pt x="6060" y="8879"/>
                    <a:pt x="6485" y="8155"/>
                    <a:pt x="6834" y="7375"/>
                  </a:cubicBezTo>
                  <a:cubicBezTo>
                    <a:pt x="7195" y="6604"/>
                    <a:pt x="7555" y="5833"/>
                    <a:pt x="7826" y="5254"/>
                  </a:cubicBezTo>
                  <a:cubicBezTo>
                    <a:pt x="8074" y="4661"/>
                    <a:pt x="8239" y="4266"/>
                    <a:pt x="8239" y="4266"/>
                  </a:cubicBezTo>
                  <a:cubicBezTo>
                    <a:pt x="8239" y="4266"/>
                    <a:pt x="6969" y="3447"/>
                    <a:pt x="6969" y="3447"/>
                  </a:cubicBezTo>
                  <a:close/>
                  <a:moveTo>
                    <a:pt x="9211" y="4891"/>
                  </a:moveTo>
                  <a:cubicBezTo>
                    <a:pt x="9211" y="4891"/>
                    <a:pt x="9042" y="5296"/>
                    <a:pt x="8789" y="5901"/>
                  </a:cubicBezTo>
                  <a:cubicBezTo>
                    <a:pt x="8513" y="6492"/>
                    <a:pt x="8144" y="7279"/>
                    <a:pt x="7775" y="8067"/>
                  </a:cubicBezTo>
                  <a:cubicBezTo>
                    <a:pt x="7419" y="8862"/>
                    <a:pt x="6985" y="9602"/>
                    <a:pt x="6697" y="10184"/>
                  </a:cubicBezTo>
                  <a:cubicBezTo>
                    <a:pt x="6400" y="10760"/>
                    <a:pt x="6202" y="11144"/>
                    <a:pt x="6202" y="11144"/>
                  </a:cubicBezTo>
                  <a:lnTo>
                    <a:pt x="7391" y="12129"/>
                  </a:lnTo>
                  <a:cubicBezTo>
                    <a:pt x="7391" y="12129"/>
                    <a:pt x="7595" y="11736"/>
                    <a:pt x="7900" y="11145"/>
                  </a:cubicBezTo>
                  <a:cubicBezTo>
                    <a:pt x="8196" y="10547"/>
                    <a:pt x="8640" y="9787"/>
                    <a:pt x="9007" y="8970"/>
                  </a:cubicBezTo>
                  <a:cubicBezTo>
                    <a:pt x="9385" y="8162"/>
                    <a:pt x="9763" y="7352"/>
                    <a:pt x="10047" y="6746"/>
                  </a:cubicBezTo>
                  <a:cubicBezTo>
                    <a:pt x="10308" y="6124"/>
                    <a:pt x="10481" y="5710"/>
                    <a:pt x="10481" y="5710"/>
                  </a:cubicBezTo>
                  <a:cubicBezTo>
                    <a:pt x="10481" y="5710"/>
                    <a:pt x="9211" y="4891"/>
                    <a:pt x="9211" y="4891"/>
                  </a:cubicBezTo>
                  <a:close/>
                  <a:moveTo>
                    <a:pt x="11452" y="6335"/>
                  </a:moveTo>
                  <a:cubicBezTo>
                    <a:pt x="11452" y="6335"/>
                    <a:pt x="11275" y="6758"/>
                    <a:pt x="11008" y="7392"/>
                  </a:cubicBezTo>
                  <a:cubicBezTo>
                    <a:pt x="10719" y="8011"/>
                    <a:pt x="10334" y="8836"/>
                    <a:pt x="9948" y="9661"/>
                  </a:cubicBezTo>
                  <a:cubicBezTo>
                    <a:pt x="9573" y="10494"/>
                    <a:pt x="9121" y="11270"/>
                    <a:pt x="8818" y="11879"/>
                  </a:cubicBezTo>
                  <a:cubicBezTo>
                    <a:pt x="8507" y="12482"/>
                    <a:pt x="8300" y="12883"/>
                    <a:pt x="8300" y="12883"/>
                  </a:cubicBezTo>
                  <a:lnTo>
                    <a:pt x="9489" y="13870"/>
                  </a:lnTo>
                  <a:cubicBezTo>
                    <a:pt x="9489" y="13870"/>
                    <a:pt x="9702" y="13458"/>
                    <a:pt x="10022" y="12841"/>
                  </a:cubicBezTo>
                  <a:cubicBezTo>
                    <a:pt x="10332" y="12216"/>
                    <a:pt x="10795" y="11419"/>
                    <a:pt x="11180" y="10565"/>
                  </a:cubicBezTo>
                  <a:cubicBezTo>
                    <a:pt x="11575" y="9719"/>
                    <a:pt x="11971" y="8872"/>
                    <a:pt x="12268" y="8238"/>
                  </a:cubicBezTo>
                  <a:cubicBezTo>
                    <a:pt x="12541" y="7588"/>
                    <a:pt x="12723" y="7154"/>
                    <a:pt x="12723" y="7154"/>
                  </a:cubicBezTo>
                  <a:cubicBezTo>
                    <a:pt x="12723" y="7154"/>
                    <a:pt x="11452" y="6335"/>
                    <a:pt x="11452" y="6335"/>
                  </a:cubicBezTo>
                  <a:close/>
                  <a:moveTo>
                    <a:pt x="13694" y="7780"/>
                  </a:moveTo>
                  <a:cubicBezTo>
                    <a:pt x="13694" y="7780"/>
                    <a:pt x="13509" y="8222"/>
                    <a:pt x="13230" y="8884"/>
                  </a:cubicBezTo>
                  <a:cubicBezTo>
                    <a:pt x="12928" y="9532"/>
                    <a:pt x="12525" y="10394"/>
                    <a:pt x="12122" y="11257"/>
                  </a:cubicBezTo>
                  <a:cubicBezTo>
                    <a:pt x="11729" y="12127"/>
                    <a:pt x="11259" y="12939"/>
                    <a:pt x="10942" y="13576"/>
                  </a:cubicBezTo>
                  <a:cubicBezTo>
                    <a:pt x="10616" y="14205"/>
                    <a:pt x="10398" y="14624"/>
                    <a:pt x="10398" y="14624"/>
                  </a:cubicBezTo>
                  <a:lnTo>
                    <a:pt x="11587" y="15610"/>
                  </a:lnTo>
                  <a:cubicBezTo>
                    <a:pt x="11587" y="15610"/>
                    <a:pt x="11810" y="15180"/>
                    <a:pt x="12144" y="14537"/>
                  </a:cubicBezTo>
                  <a:cubicBezTo>
                    <a:pt x="12469" y="13885"/>
                    <a:pt x="12950" y="13050"/>
                    <a:pt x="13353" y="12160"/>
                  </a:cubicBezTo>
                  <a:cubicBezTo>
                    <a:pt x="13766" y="11276"/>
                    <a:pt x="14179" y="10393"/>
                    <a:pt x="14488" y="9730"/>
                  </a:cubicBezTo>
                  <a:cubicBezTo>
                    <a:pt x="14773" y="9052"/>
                    <a:pt x="14964" y="8598"/>
                    <a:pt x="14964" y="8598"/>
                  </a:cubicBezTo>
                  <a:cubicBezTo>
                    <a:pt x="14964" y="8598"/>
                    <a:pt x="13694" y="7780"/>
                    <a:pt x="13694" y="7780"/>
                  </a:cubicBezTo>
                  <a:close/>
                  <a:moveTo>
                    <a:pt x="15934" y="9224"/>
                  </a:moveTo>
                  <a:cubicBezTo>
                    <a:pt x="15934" y="9224"/>
                    <a:pt x="15741" y="9685"/>
                    <a:pt x="15451" y="10376"/>
                  </a:cubicBezTo>
                  <a:cubicBezTo>
                    <a:pt x="15135" y="11051"/>
                    <a:pt x="14714" y="11951"/>
                    <a:pt x="14294" y="12850"/>
                  </a:cubicBezTo>
                  <a:cubicBezTo>
                    <a:pt x="13883" y="13758"/>
                    <a:pt x="13394" y="14607"/>
                    <a:pt x="13063" y="15271"/>
                  </a:cubicBezTo>
                  <a:cubicBezTo>
                    <a:pt x="12723" y="15926"/>
                    <a:pt x="12495" y="16363"/>
                    <a:pt x="12495" y="16363"/>
                  </a:cubicBezTo>
                  <a:lnTo>
                    <a:pt x="13685" y="17350"/>
                  </a:lnTo>
                  <a:cubicBezTo>
                    <a:pt x="13685" y="17350"/>
                    <a:pt x="13918" y="16903"/>
                    <a:pt x="14266" y="16232"/>
                  </a:cubicBezTo>
                  <a:cubicBezTo>
                    <a:pt x="14605" y="15553"/>
                    <a:pt x="15105" y="14683"/>
                    <a:pt x="15526" y="13755"/>
                  </a:cubicBezTo>
                  <a:cubicBezTo>
                    <a:pt x="15956" y="12833"/>
                    <a:pt x="16386" y="11913"/>
                    <a:pt x="16710" y="11222"/>
                  </a:cubicBezTo>
                  <a:cubicBezTo>
                    <a:pt x="17007" y="10515"/>
                    <a:pt x="17205" y="10043"/>
                    <a:pt x="17205" y="10043"/>
                  </a:cubicBezTo>
                  <a:cubicBezTo>
                    <a:pt x="17205" y="10043"/>
                    <a:pt x="15934" y="9224"/>
                    <a:pt x="15934" y="9224"/>
                  </a:cubicBezTo>
                  <a:close/>
                  <a:moveTo>
                    <a:pt x="18177" y="10669"/>
                  </a:moveTo>
                  <a:cubicBezTo>
                    <a:pt x="18177" y="10669"/>
                    <a:pt x="17975" y="11149"/>
                    <a:pt x="17672" y="11868"/>
                  </a:cubicBezTo>
                  <a:cubicBezTo>
                    <a:pt x="17343" y="12572"/>
                    <a:pt x="16905" y="13509"/>
                    <a:pt x="16468" y="14446"/>
                  </a:cubicBezTo>
                  <a:cubicBezTo>
                    <a:pt x="16039" y="15391"/>
                    <a:pt x="15531" y="16276"/>
                    <a:pt x="15187" y="16966"/>
                  </a:cubicBezTo>
                  <a:cubicBezTo>
                    <a:pt x="14831" y="17649"/>
                    <a:pt x="14594" y="18105"/>
                    <a:pt x="14594" y="18105"/>
                  </a:cubicBezTo>
                  <a:lnTo>
                    <a:pt x="15783" y="19090"/>
                  </a:lnTo>
                  <a:cubicBezTo>
                    <a:pt x="15783" y="19090"/>
                    <a:pt x="16026" y="18625"/>
                    <a:pt x="16389" y="17927"/>
                  </a:cubicBezTo>
                  <a:cubicBezTo>
                    <a:pt x="16742" y="17221"/>
                    <a:pt x="17260" y="16315"/>
                    <a:pt x="17699" y="15349"/>
                  </a:cubicBezTo>
                  <a:cubicBezTo>
                    <a:pt x="18147" y="14391"/>
                    <a:pt x="18594" y="13433"/>
                    <a:pt x="18930" y="12714"/>
                  </a:cubicBezTo>
                  <a:cubicBezTo>
                    <a:pt x="19240" y="11978"/>
                    <a:pt x="19446" y="11487"/>
                    <a:pt x="19446" y="11487"/>
                  </a:cubicBezTo>
                  <a:cubicBezTo>
                    <a:pt x="19446" y="11487"/>
                    <a:pt x="18177" y="10669"/>
                    <a:pt x="18177" y="10669"/>
                  </a:cubicBezTo>
                  <a:close/>
                  <a:moveTo>
                    <a:pt x="3549" y="0"/>
                  </a:moveTo>
                  <a:lnTo>
                    <a:pt x="21600" y="11091"/>
                  </a:lnTo>
                  <a:cubicBezTo>
                    <a:pt x="21600" y="11091"/>
                    <a:pt x="21427" y="12666"/>
                    <a:pt x="21219" y="14267"/>
                  </a:cubicBezTo>
                  <a:cubicBezTo>
                    <a:pt x="20964" y="15854"/>
                    <a:pt x="20710" y="17442"/>
                    <a:pt x="20710" y="17442"/>
                  </a:cubicBezTo>
                  <a:cubicBezTo>
                    <a:pt x="20710" y="17442"/>
                    <a:pt x="20464" y="17726"/>
                    <a:pt x="20075" y="18132"/>
                  </a:cubicBezTo>
                  <a:cubicBezTo>
                    <a:pt x="19682" y="18528"/>
                    <a:pt x="19156" y="19057"/>
                    <a:pt x="18631" y="19584"/>
                  </a:cubicBezTo>
                  <a:cubicBezTo>
                    <a:pt x="17605" y="20646"/>
                    <a:pt x="16512" y="21600"/>
                    <a:pt x="16512" y="21600"/>
                  </a:cubicBezTo>
                  <a:lnTo>
                    <a:pt x="0" y="7330"/>
                  </a:lnTo>
                  <a:cubicBezTo>
                    <a:pt x="0" y="7330"/>
                    <a:pt x="63" y="7221"/>
                    <a:pt x="174" y="7030"/>
                  </a:cubicBezTo>
                  <a:cubicBezTo>
                    <a:pt x="279" y="6836"/>
                    <a:pt x="455" y="6579"/>
                    <a:pt x="621" y="6234"/>
                  </a:cubicBezTo>
                  <a:cubicBezTo>
                    <a:pt x="958" y="5547"/>
                    <a:pt x="1460" y="4673"/>
                    <a:pt x="1891" y="3747"/>
                  </a:cubicBezTo>
                  <a:cubicBezTo>
                    <a:pt x="2108" y="3284"/>
                    <a:pt x="2323" y="2822"/>
                    <a:pt x="2525" y="2388"/>
                  </a:cubicBezTo>
                  <a:cubicBezTo>
                    <a:pt x="2628" y="2171"/>
                    <a:pt x="2727" y="1962"/>
                    <a:pt x="2821" y="1764"/>
                  </a:cubicBezTo>
                  <a:cubicBezTo>
                    <a:pt x="2904" y="1560"/>
                    <a:pt x="2983" y="1366"/>
                    <a:pt x="3056" y="1187"/>
                  </a:cubicBezTo>
                  <a:cubicBezTo>
                    <a:pt x="3352" y="475"/>
                    <a:pt x="3549" y="0"/>
                    <a:pt x="3549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24" name="Shape 2869">
              <a:extLst>
                <a:ext uri="{FF2B5EF4-FFF2-40B4-BE49-F238E27FC236}">
                  <a16:creationId xmlns:a16="http://schemas.microsoft.com/office/drawing/2014/main" id="{F48A66DE-289B-4529-8529-73C5960B2B3D}"/>
                </a:ext>
              </a:extLst>
            </p:cNvPr>
            <p:cNvSpPr/>
            <p:nvPr/>
          </p:nvSpPr>
          <p:spPr>
            <a:xfrm>
              <a:off x="6930244" y="4603715"/>
              <a:ext cx="698039" cy="748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0" y="3427"/>
                  </a:moveTo>
                  <a:cubicBezTo>
                    <a:pt x="4720" y="3427"/>
                    <a:pt x="4426" y="3685"/>
                    <a:pt x="4133" y="3944"/>
                  </a:cubicBezTo>
                  <a:cubicBezTo>
                    <a:pt x="3990" y="4076"/>
                    <a:pt x="3837" y="4199"/>
                    <a:pt x="3720" y="4289"/>
                  </a:cubicBezTo>
                  <a:cubicBezTo>
                    <a:pt x="3604" y="4380"/>
                    <a:pt x="3527" y="4441"/>
                    <a:pt x="3527" y="4441"/>
                  </a:cubicBezTo>
                  <a:lnTo>
                    <a:pt x="5288" y="6305"/>
                  </a:lnTo>
                  <a:cubicBezTo>
                    <a:pt x="5288" y="6305"/>
                    <a:pt x="5370" y="6241"/>
                    <a:pt x="5492" y="6144"/>
                  </a:cubicBezTo>
                  <a:cubicBezTo>
                    <a:pt x="5616" y="6048"/>
                    <a:pt x="5777" y="5919"/>
                    <a:pt x="5930" y="5779"/>
                  </a:cubicBezTo>
                  <a:cubicBezTo>
                    <a:pt x="6240" y="5505"/>
                    <a:pt x="6551" y="5232"/>
                    <a:pt x="6551" y="5232"/>
                  </a:cubicBezTo>
                  <a:cubicBezTo>
                    <a:pt x="6551" y="5232"/>
                    <a:pt x="4720" y="3427"/>
                    <a:pt x="4720" y="3427"/>
                  </a:cubicBezTo>
                  <a:close/>
                  <a:moveTo>
                    <a:pt x="7359" y="6028"/>
                  </a:moveTo>
                  <a:cubicBezTo>
                    <a:pt x="7359" y="6028"/>
                    <a:pt x="7041" y="6308"/>
                    <a:pt x="6722" y="6589"/>
                  </a:cubicBezTo>
                  <a:cubicBezTo>
                    <a:pt x="6566" y="6733"/>
                    <a:pt x="6400" y="6865"/>
                    <a:pt x="6273" y="6963"/>
                  </a:cubicBezTo>
                  <a:cubicBezTo>
                    <a:pt x="6148" y="7062"/>
                    <a:pt x="6065" y="7128"/>
                    <a:pt x="6065" y="7128"/>
                  </a:cubicBezTo>
                  <a:lnTo>
                    <a:pt x="7824" y="8994"/>
                  </a:lnTo>
                  <a:cubicBezTo>
                    <a:pt x="7824" y="8994"/>
                    <a:pt x="7913" y="8925"/>
                    <a:pt x="8044" y="8819"/>
                  </a:cubicBezTo>
                  <a:cubicBezTo>
                    <a:pt x="8176" y="8716"/>
                    <a:pt x="8353" y="8576"/>
                    <a:pt x="8518" y="8426"/>
                  </a:cubicBezTo>
                  <a:cubicBezTo>
                    <a:pt x="8854" y="8130"/>
                    <a:pt x="9190" y="7833"/>
                    <a:pt x="9190" y="7833"/>
                  </a:cubicBezTo>
                  <a:cubicBezTo>
                    <a:pt x="9190" y="7833"/>
                    <a:pt x="7359" y="6028"/>
                    <a:pt x="7359" y="6028"/>
                  </a:cubicBezTo>
                  <a:close/>
                  <a:moveTo>
                    <a:pt x="9997" y="8631"/>
                  </a:moveTo>
                  <a:cubicBezTo>
                    <a:pt x="9997" y="8631"/>
                    <a:pt x="9654" y="8933"/>
                    <a:pt x="9310" y="9235"/>
                  </a:cubicBezTo>
                  <a:cubicBezTo>
                    <a:pt x="9142" y="9390"/>
                    <a:pt x="8960" y="9532"/>
                    <a:pt x="8825" y="9639"/>
                  </a:cubicBezTo>
                  <a:cubicBezTo>
                    <a:pt x="8690" y="9747"/>
                    <a:pt x="8601" y="9818"/>
                    <a:pt x="8601" y="9818"/>
                  </a:cubicBezTo>
                  <a:lnTo>
                    <a:pt x="10358" y="11684"/>
                  </a:lnTo>
                  <a:cubicBezTo>
                    <a:pt x="10358" y="11684"/>
                    <a:pt x="10453" y="11610"/>
                    <a:pt x="10594" y="11497"/>
                  </a:cubicBezTo>
                  <a:cubicBezTo>
                    <a:pt x="10736" y="11384"/>
                    <a:pt x="10927" y="11235"/>
                    <a:pt x="11104" y="11073"/>
                  </a:cubicBezTo>
                  <a:cubicBezTo>
                    <a:pt x="11465" y="10755"/>
                    <a:pt x="11826" y="10438"/>
                    <a:pt x="11826" y="10438"/>
                  </a:cubicBezTo>
                  <a:cubicBezTo>
                    <a:pt x="11826" y="10438"/>
                    <a:pt x="9997" y="8631"/>
                    <a:pt x="9997" y="8631"/>
                  </a:cubicBezTo>
                  <a:close/>
                  <a:moveTo>
                    <a:pt x="12633" y="11234"/>
                  </a:moveTo>
                  <a:cubicBezTo>
                    <a:pt x="12633" y="11234"/>
                    <a:pt x="12264" y="11560"/>
                    <a:pt x="11896" y="11884"/>
                  </a:cubicBezTo>
                  <a:cubicBezTo>
                    <a:pt x="11714" y="12050"/>
                    <a:pt x="11520" y="12202"/>
                    <a:pt x="11375" y="12316"/>
                  </a:cubicBezTo>
                  <a:cubicBezTo>
                    <a:pt x="11231" y="12432"/>
                    <a:pt x="11135" y="12509"/>
                    <a:pt x="11135" y="12509"/>
                  </a:cubicBezTo>
                  <a:lnTo>
                    <a:pt x="12891" y="14376"/>
                  </a:lnTo>
                  <a:cubicBezTo>
                    <a:pt x="12891" y="14376"/>
                    <a:pt x="12992" y="14296"/>
                    <a:pt x="13143" y="14175"/>
                  </a:cubicBezTo>
                  <a:cubicBezTo>
                    <a:pt x="13294" y="14054"/>
                    <a:pt x="13499" y="13896"/>
                    <a:pt x="13689" y="13723"/>
                  </a:cubicBezTo>
                  <a:cubicBezTo>
                    <a:pt x="14075" y="13382"/>
                    <a:pt x="14462" y="13042"/>
                    <a:pt x="14462" y="13042"/>
                  </a:cubicBezTo>
                  <a:cubicBezTo>
                    <a:pt x="14462" y="13042"/>
                    <a:pt x="12633" y="11234"/>
                    <a:pt x="12633" y="11234"/>
                  </a:cubicBezTo>
                  <a:close/>
                  <a:moveTo>
                    <a:pt x="15268" y="13841"/>
                  </a:moveTo>
                  <a:cubicBezTo>
                    <a:pt x="15268" y="13841"/>
                    <a:pt x="14874" y="14187"/>
                    <a:pt x="14479" y="14533"/>
                  </a:cubicBezTo>
                  <a:cubicBezTo>
                    <a:pt x="14286" y="14710"/>
                    <a:pt x="14077" y="14871"/>
                    <a:pt x="13923" y="14995"/>
                  </a:cubicBezTo>
                  <a:cubicBezTo>
                    <a:pt x="13769" y="15119"/>
                    <a:pt x="13667" y="15201"/>
                    <a:pt x="13667" y="15201"/>
                  </a:cubicBezTo>
                  <a:lnTo>
                    <a:pt x="15422" y="17070"/>
                  </a:lnTo>
                  <a:cubicBezTo>
                    <a:pt x="15422" y="17070"/>
                    <a:pt x="15530" y="16984"/>
                    <a:pt x="15691" y="16856"/>
                  </a:cubicBezTo>
                  <a:cubicBezTo>
                    <a:pt x="15850" y="16726"/>
                    <a:pt x="16068" y="16557"/>
                    <a:pt x="16271" y="16373"/>
                  </a:cubicBezTo>
                  <a:cubicBezTo>
                    <a:pt x="16682" y="16010"/>
                    <a:pt x="17094" y="15649"/>
                    <a:pt x="17094" y="15649"/>
                  </a:cubicBezTo>
                  <a:cubicBezTo>
                    <a:pt x="17094" y="15649"/>
                    <a:pt x="15268" y="13841"/>
                    <a:pt x="15268" y="13841"/>
                  </a:cubicBezTo>
                  <a:close/>
                  <a:moveTo>
                    <a:pt x="17900" y="16447"/>
                  </a:moveTo>
                  <a:cubicBezTo>
                    <a:pt x="17900" y="16447"/>
                    <a:pt x="17481" y="16815"/>
                    <a:pt x="17061" y="17185"/>
                  </a:cubicBezTo>
                  <a:cubicBezTo>
                    <a:pt x="16856" y="17372"/>
                    <a:pt x="16632" y="17543"/>
                    <a:pt x="16469" y="17676"/>
                  </a:cubicBezTo>
                  <a:cubicBezTo>
                    <a:pt x="16306" y="17807"/>
                    <a:pt x="16196" y="17895"/>
                    <a:pt x="16196" y="17895"/>
                  </a:cubicBezTo>
                  <a:lnTo>
                    <a:pt x="17951" y="19765"/>
                  </a:lnTo>
                  <a:cubicBezTo>
                    <a:pt x="17951" y="19765"/>
                    <a:pt x="18065" y="19674"/>
                    <a:pt x="18235" y="19536"/>
                  </a:cubicBezTo>
                  <a:cubicBezTo>
                    <a:pt x="18405" y="19398"/>
                    <a:pt x="18637" y="19220"/>
                    <a:pt x="18852" y="19025"/>
                  </a:cubicBezTo>
                  <a:cubicBezTo>
                    <a:pt x="19290" y="18641"/>
                    <a:pt x="19727" y="18257"/>
                    <a:pt x="19727" y="18257"/>
                  </a:cubicBezTo>
                  <a:cubicBezTo>
                    <a:pt x="19727" y="18257"/>
                    <a:pt x="17900" y="16447"/>
                    <a:pt x="17900" y="16447"/>
                  </a:cubicBezTo>
                  <a:close/>
                  <a:moveTo>
                    <a:pt x="2387" y="0"/>
                  </a:moveTo>
                  <a:lnTo>
                    <a:pt x="21600" y="18212"/>
                  </a:lnTo>
                  <a:cubicBezTo>
                    <a:pt x="21600" y="18212"/>
                    <a:pt x="20615" y="19080"/>
                    <a:pt x="19631" y="19947"/>
                  </a:cubicBezTo>
                  <a:cubicBezTo>
                    <a:pt x="18618" y="20785"/>
                    <a:pt x="17583" y="21600"/>
                    <a:pt x="17583" y="21600"/>
                  </a:cubicBezTo>
                  <a:lnTo>
                    <a:pt x="0" y="2032"/>
                  </a:lnTo>
                  <a:cubicBezTo>
                    <a:pt x="0" y="2032"/>
                    <a:pt x="152" y="1908"/>
                    <a:pt x="381" y="1723"/>
                  </a:cubicBezTo>
                  <a:cubicBezTo>
                    <a:pt x="607" y="1534"/>
                    <a:pt x="926" y="1302"/>
                    <a:pt x="1217" y="1039"/>
                  </a:cubicBezTo>
                  <a:cubicBezTo>
                    <a:pt x="1801" y="520"/>
                    <a:pt x="2387" y="0"/>
                    <a:pt x="238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25" name="Shape 2870">
              <a:extLst>
                <a:ext uri="{FF2B5EF4-FFF2-40B4-BE49-F238E27FC236}">
                  <a16:creationId xmlns:a16="http://schemas.microsoft.com/office/drawing/2014/main" id="{E57D8EF1-0C09-4C5A-9FFE-682419EC897A}"/>
                </a:ext>
              </a:extLst>
            </p:cNvPr>
            <p:cNvSpPr/>
            <p:nvPr/>
          </p:nvSpPr>
          <p:spPr>
            <a:xfrm>
              <a:off x="7277877" y="4000469"/>
              <a:ext cx="979662" cy="654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74" y="10783"/>
                  </a:moveTo>
                  <a:cubicBezTo>
                    <a:pt x="17174" y="10783"/>
                    <a:pt x="17217" y="10589"/>
                    <a:pt x="17281" y="10295"/>
                  </a:cubicBezTo>
                  <a:cubicBezTo>
                    <a:pt x="17348" y="10003"/>
                    <a:pt x="17426" y="9609"/>
                    <a:pt x="17495" y="9210"/>
                  </a:cubicBezTo>
                  <a:cubicBezTo>
                    <a:pt x="17639" y="8417"/>
                    <a:pt x="17784" y="7623"/>
                    <a:pt x="17784" y="7623"/>
                  </a:cubicBezTo>
                  <a:lnTo>
                    <a:pt x="15913" y="6890"/>
                  </a:lnTo>
                  <a:cubicBezTo>
                    <a:pt x="15913" y="6890"/>
                    <a:pt x="15775" y="7650"/>
                    <a:pt x="15637" y="8409"/>
                  </a:cubicBezTo>
                  <a:cubicBezTo>
                    <a:pt x="15572" y="8791"/>
                    <a:pt x="15495" y="9167"/>
                    <a:pt x="15431" y="9446"/>
                  </a:cubicBezTo>
                  <a:cubicBezTo>
                    <a:pt x="15371" y="9727"/>
                    <a:pt x="15330" y="9914"/>
                    <a:pt x="15330" y="9914"/>
                  </a:cubicBezTo>
                  <a:cubicBezTo>
                    <a:pt x="15330" y="9914"/>
                    <a:pt x="17174" y="10783"/>
                    <a:pt x="17174" y="10783"/>
                  </a:cubicBezTo>
                  <a:close/>
                  <a:moveTo>
                    <a:pt x="14337" y="9445"/>
                  </a:moveTo>
                  <a:cubicBezTo>
                    <a:pt x="14337" y="9445"/>
                    <a:pt x="14377" y="9262"/>
                    <a:pt x="14436" y="8988"/>
                  </a:cubicBezTo>
                  <a:cubicBezTo>
                    <a:pt x="14498" y="8716"/>
                    <a:pt x="14574" y="8349"/>
                    <a:pt x="14637" y="7976"/>
                  </a:cubicBezTo>
                  <a:cubicBezTo>
                    <a:pt x="14772" y="7235"/>
                    <a:pt x="14906" y="6493"/>
                    <a:pt x="14906" y="6493"/>
                  </a:cubicBezTo>
                  <a:lnTo>
                    <a:pt x="13036" y="5755"/>
                  </a:lnTo>
                  <a:cubicBezTo>
                    <a:pt x="13036" y="5755"/>
                    <a:pt x="12908" y="6463"/>
                    <a:pt x="12780" y="7170"/>
                  </a:cubicBezTo>
                  <a:cubicBezTo>
                    <a:pt x="12721" y="7527"/>
                    <a:pt x="12647" y="7875"/>
                    <a:pt x="12588" y="8136"/>
                  </a:cubicBezTo>
                  <a:cubicBezTo>
                    <a:pt x="12531" y="8397"/>
                    <a:pt x="12494" y="8572"/>
                    <a:pt x="12494" y="8572"/>
                  </a:cubicBezTo>
                  <a:cubicBezTo>
                    <a:pt x="12494" y="8572"/>
                    <a:pt x="14337" y="9445"/>
                    <a:pt x="14337" y="9445"/>
                  </a:cubicBezTo>
                  <a:close/>
                  <a:moveTo>
                    <a:pt x="11501" y="8100"/>
                  </a:moveTo>
                  <a:cubicBezTo>
                    <a:pt x="11501" y="8100"/>
                    <a:pt x="11537" y="7930"/>
                    <a:pt x="11593" y="7675"/>
                  </a:cubicBezTo>
                  <a:cubicBezTo>
                    <a:pt x="11650" y="7421"/>
                    <a:pt x="11723" y="7082"/>
                    <a:pt x="11781" y="6735"/>
                  </a:cubicBezTo>
                  <a:cubicBezTo>
                    <a:pt x="11905" y="6045"/>
                    <a:pt x="12030" y="5356"/>
                    <a:pt x="12030" y="5356"/>
                  </a:cubicBezTo>
                  <a:lnTo>
                    <a:pt x="10161" y="4613"/>
                  </a:lnTo>
                  <a:cubicBezTo>
                    <a:pt x="10161" y="4613"/>
                    <a:pt x="10043" y="5269"/>
                    <a:pt x="9925" y="5924"/>
                  </a:cubicBezTo>
                  <a:cubicBezTo>
                    <a:pt x="9871" y="6254"/>
                    <a:pt x="9799" y="6577"/>
                    <a:pt x="9746" y="6818"/>
                  </a:cubicBezTo>
                  <a:cubicBezTo>
                    <a:pt x="9693" y="7060"/>
                    <a:pt x="9659" y="7221"/>
                    <a:pt x="9659" y="7221"/>
                  </a:cubicBezTo>
                  <a:cubicBezTo>
                    <a:pt x="9659" y="7221"/>
                    <a:pt x="11501" y="8100"/>
                    <a:pt x="11501" y="8100"/>
                  </a:cubicBezTo>
                  <a:close/>
                  <a:moveTo>
                    <a:pt x="8666" y="6747"/>
                  </a:moveTo>
                  <a:cubicBezTo>
                    <a:pt x="8666" y="6747"/>
                    <a:pt x="8700" y="6590"/>
                    <a:pt x="8751" y="6355"/>
                  </a:cubicBezTo>
                  <a:cubicBezTo>
                    <a:pt x="8802" y="6119"/>
                    <a:pt x="8873" y="5807"/>
                    <a:pt x="8926" y="5487"/>
                  </a:cubicBezTo>
                  <a:cubicBezTo>
                    <a:pt x="9040" y="4849"/>
                    <a:pt x="9154" y="4212"/>
                    <a:pt x="9154" y="4212"/>
                  </a:cubicBezTo>
                  <a:lnTo>
                    <a:pt x="7287" y="3464"/>
                  </a:lnTo>
                  <a:cubicBezTo>
                    <a:pt x="7287" y="3464"/>
                    <a:pt x="7179" y="4068"/>
                    <a:pt x="7071" y="4671"/>
                  </a:cubicBezTo>
                  <a:cubicBezTo>
                    <a:pt x="7023" y="4976"/>
                    <a:pt x="6953" y="5270"/>
                    <a:pt x="6905" y="5493"/>
                  </a:cubicBezTo>
                  <a:cubicBezTo>
                    <a:pt x="6857" y="5717"/>
                    <a:pt x="6825" y="5865"/>
                    <a:pt x="6825" y="5865"/>
                  </a:cubicBezTo>
                  <a:cubicBezTo>
                    <a:pt x="6825" y="5865"/>
                    <a:pt x="8666" y="6747"/>
                    <a:pt x="8666" y="6747"/>
                  </a:cubicBezTo>
                  <a:close/>
                  <a:moveTo>
                    <a:pt x="5833" y="5389"/>
                  </a:moveTo>
                  <a:cubicBezTo>
                    <a:pt x="5833" y="5389"/>
                    <a:pt x="5864" y="5244"/>
                    <a:pt x="5911" y="5028"/>
                  </a:cubicBezTo>
                  <a:cubicBezTo>
                    <a:pt x="5957" y="4811"/>
                    <a:pt x="6026" y="4527"/>
                    <a:pt x="6072" y="4231"/>
                  </a:cubicBezTo>
                  <a:cubicBezTo>
                    <a:pt x="6177" y="3646"/>
                    <a:pt x="6280" y="3061"/>
                    <a:pt x="6280" y="3061"/>
                  </a:cubicBezTo>
                  <a:lnTo>
                    <a:pt x="4413" y="2309"/>
                  </a:lnTo>
                  <a:cubicBezTo>
                    <a:pt x="4413" y="2309"/>
                    <a:pt x="4316" y="2861"/>
                    <a:pt x="4219" y="3412"/>
                  </a:cubicBezTo>
                  <a:cubicBezTo>
                    <a:pt x="4175" y="3690"/>
                    <a:pt x="4108" y="3958"/>
                    <a:pt x="4066" y="4162"/>
                  </a:cubicBezTo>
                  <a:cubicBezTo>
                    <a:pt x="4022" y="4366"/>
                    <a:pt x="3992" y="4501"/>
                    <a:pt x="3992" y="4501"/>
                  </a:cubicBezTo>
                  <a:cubicBezTo>
                    <a:pt x="3992" y="4501"/>
                    <a:pt x="5833" y="5389"/>
                    <a:pt x="5833" y="5389"/>
                  </a:cubicBezTo>
                  <a:close/>
                  <a:moveTo>
                    <a:pt x="16785" y="12572"/>
                  </a:moveTo>
                  <a:lnTo>
                    <a:pt x="14958" y="11626"/>
                  </a:lnTo>
                  <a:cubicBezTo>
                    <a:pt x="14958" y="11626"/>
                    <a:pt x="14919" y="11815"/>
                    <a:pt x="14853" y="12093"/>
                  </a:cubicBezTo>
                  <a:cubicBezTo>
                    <a:pt x="14782" y="12369"/>
                    <a:pt x="14689" y="12737"/>
                    <a:pt x="14596" y="13105"/>
                  </a:cubicBezTo>
                  <a:cubicBezTo>
                    <a:pt x="14408" y="13842"/>
                    <a:pt x="14220" y="14578"/>
                    <a:pt x="14220" y="14578"/>
                  </a:cubicBezTo>
                  <a:lnTo>
                    <a:pt x="16015" y="15655"/>
                  </a:lnTo>
                  <a:cubicBezTo>
                    <a:pt x="16015" y="15655"/>
                    <a:pt x="16211" y="14886"/>
                    <a:pt x="16408" y="14117"/>
                  </a:cubicBezTo>
                  <a:cubicBezTo>
                    <a:pt x="16505" y="13733"/>
                    <a:pt x="16603" y="13348"/>
                    <a:pt x="16676" y="13059"/>
                  </a:cubicBezTo>
                  <a:cubicBezTo>
                    <a:pt x="16742" y="12767"/>
                    <a:pt x="16785" y="12572"/>
                    <a:pt x="16785" y="12572"/>
                  </a:cubicBezTo>
                  <a:close/>
                  <a:moveTo>
                    <a:pt x="13255" y="13997"/>
                  </a:moveTo>
                  <a:cubicBezTo>
                    <a:pt x="13255" y="13997"/>
                    <a:pt x="13437" y="13278"/>
                    <a:pt x="13620" y="12559"/>
                  </a:cubicBezTo>
                  <a:cubicBezTo>
                    <a:pt x="13711" y="12200"/>
                    <a:pt x="13802" y="11841"/>
                    <a:pt x="13871" y="11571"/>
                  </a:cubicBezTo>
                  <a:cubicBezTo>
                    <a:pt x="13937" y="11301"/>
                    <a:pt x="13974" y="11116"/>
                    <a:pt x="13973" y="11116"/>
                  </a:cubicBezTo>
                  <a:lnTo>
                    <a:pt x="12148" y="10166"/>
                  </a:lnTo>
                  <a:cubicBezTo>
                    <a:pt x="12148" y="10166"/>
                    <a:pt x="12114" y="10343"/>
                    <a:pt x="12049" y="10600"/>
                  </a:cubicBezTo>
                  <a:cubicBezTo>
                    <a:pt x="11984" y="10857"/>
                    <a:pt x="11897" y="11200"/>
                    <a:pt x="11810" y="11543"/>
                  </a:cubicBezTo>
                  <a:cubicBezTo>
                    <a:pt x="11635" y="12229"/>
                    <a:pt x="11461" y="12915"/>
                    <a:pt x="11461" y="12915"/>
                  </a:cubicBezTo>
                  <a:cubicBezTo>
                    <a:pt x="11461" y="12915"/>
                    <a:pt x="13255" y="13997"/>
                    <a:pt x="13255" y="13997"/>
                  </a:cubicBezTo>
                  <a:close/>
                  <a:moveTo>
                    <a:pt x="10496" y="12332"/>
                  </a:moveTo>
                  <a:cubicBezTo>
                    <a:pt x="10496" y="12332"/>
                    <a:pt x="10665" y="11663"/>
                    <a:pt x="10835" y="10995"/>
                  </a:cubicBezTo>
                  <a:cubicBezTo>
                    <a:pt x="10919" y="10660"/>
                    <a:pt x="11005" y="10327"/>
                    <a:pt x="11068" y="10076"/>
                  </a:cubicBezTo>
                  <a:cubicBezTo>
                    <a:pt x="11133" y="9826"/>
                    <a:pt x="11165" y="9654"/>
                    <a:pt x="11165" y="9654"/>
                  </a:cubicBezTo>
                  <a:lnTo>
                    <a:pt x="9339" y="8700"/>
                  </a:lnTo>
                  <a:cubicBezTo>
                    <a:pt x="9339" y="8700"/>
                    <a:pt x="9310" y="8864"/>
                    <a:pt x="9247" y="9100"/>
                  </a:cubicBezTo>
                  <a:cubicBezTo>
                    <a:pt x="9186" y="9339"/>
                    <a:pt x="9106" y="9656"/>
                    <a:pt x="9025" y="9974"/>
                  </a:cubicBezTo>
                  <a:cubicBezTo>
                    <a:pt x="8864" y="10609"/>
                    <a:pt x="8704" y="11245"/>
                    <a:pt x="8704" y="11245"/>
                  </a:cubicBezTo>
                  <a:cubicBezTo>
                    <a:pt x="8704" y="11245"/>
                    <a:pt x="10496" y="12332"/>
                    <a:pt x="10496" y="12332"/>
                  </a:cubicBezTo>
                  <a:close/>
                  <a:moveTo>
                    <a:pt x="7739" y="10659"/>
                  </a:moveTo>
                  <a:cubicBezTo>
                    <a:pt x="7739" y="10659"/>
                    <a:pt x="7895" y="10041"/>
                    <a:pt x="8051" y="9423"/>
                  </a:cubicBezTo>
                  <a:cubicBezTo>
                    <a:pt x="8130" y="9114"/>
                    <a:pt x="8208" y="8806"/>
                    <a:pt x="8267" y="8574"/>
                  </a:cubicBezTo>
                  <a:cubicBezTo>
                    <a:pt x="8328" y="8344"/>
                    <a:pt x="8358" y="8184"/>
                    <a:pt x="8357" y="8184"/>
                  </a:cubicBezTo>
                  <a:lnTo>
                    <a:pt x="6533" y="7226"/>
                  </a:lnTo>
                  <a:cubicBezTo>
                    <a:pt x="6533" y="7226"/>
                    <a:pt x="6505" y="7377"/>
                    <a:pt x="6446" y="7594"/>
                  </a:cubicBezTo>
                  <a:cubicBezTo>
                    <a:pt x="6391" y="7813"/>
                    <a:pt x="6317" y="8106"/>
                    <a:pt x="6243" y="8398"/>
                  </a:cubicBezTo>
                  <a:cubicBezTo>
                    <a:pt x="6096" y="8983"/>
                    <a:pt x="5948" y="9569"/>
                    <a:pt x="5948" y="9569"/>
                  </a:cubicBezTo>
                  <a:cubicBezTo>
                    <a:pt x="5948" y="9569"/>
                    <a:pt x="7739" y="10659"/>
                    <a:pt x="7739" y="10659"/>
                  </a:cubicBezTo>
                  <a:close/>
                  <a:moveTo>
                    <a:pt x="4985" y="8981"/>
                  </a:moveTo>
                  <a:cubicBezTo>
                    <a:pt x="4985" y="8981"/>
                    <a:pt x="5127" y="8413"/>
                    <a:pt x="5269" y="7845"/>
                  </a:cubicBezTo>
                  <a:cubicBezTo>
                    <a:pt x="5341" y="7561"/>
                    <a:pt x="5413" y="7278"/>
                    <a:pt x="5467" y="7066"/>
                  </a:cubicBezTo>
                  <a:cubicBezTo>
                    <a:pt x="5524" y="6855"/>
                    <a:pt x="5551" y="6709"/>
                    <a:pt x="5551" y="6709"/>
                  </a:cubicBezTo>
                  <a:lnTo>
                    <a:pt x="3728" y="5745"/>
                  </a:lnTo>
                  <a:cubicBezTo>
                    <a:pt x="3728" y="5745"/>
                    <a:pt x="3702" y="5882"/>
                    <a:pt x="3648" y="6081"/>
                  </a:cubicBezTo>
                  <a:cubicBezTo>
                    <a:pt x="3597" y="6281"/>
                    <a:pt x="3529" y="6549"/>
                    <a:pt x="3462" y="6815"/>
                  </a:cubicBezTo>
                  <a:cubicBezTo>
                    <a:pt x="3328" y="7351"/>
                    <a:pt x="3195" y="7886"/>
                    <a:pt x="3195" y="7886"/>
                  </a:cubicBezTo>
                  <a:cubicBezTo>
                    <a:pt x="3195" y="7886"/>
                    <a:pt x="4985" y="8981"/>
                    <a:pt x="4985" y="8981"/>
                  </a:cubicBezTo>
                  <a:close/>
                  <a:moveTo>
                    <a:pt x="1726" y="0"/>
                  </a:moveTo>
                  <a:cubicBezTo>
                    <a:pt x="1726" y="0"/>
                    <a:pt x="6031" y="1541"/>
                    <a:pt x="10336" y="3082"/>
                  </a:cubicBezTo>
                  <a:cubicBezTo>
                    <a:pt x="14647" y="4592"/>
                    <a:pt x="18957" y="6103"/>
                    <a:pt x="18957" y="6103"/>
                  </a:cubicBezTo>
                  <a:cubicBezTo>
                    <a:pt x="18957" y="6103"/>
                    <a:pt x="19208" y="6997"/>
                    <a:pt x="19513" y="8370"/>
                  </a:cubicBezTo>
                  <a:cubicBezTo>
                    <a:pt x="19669" y="9059"/>
                    <a:pt x="19850" y="9873"/>
                    <a:pt x="20039" y="10761"/>
                  </a:cubicBezTo>
                  <a:cubicBezTo>
                    <a:pt x="20221" y="11648"/>
                    <a:pt x="20385" y="12597"/>
                    <a:pt x="20557" y="13570"/>
                  </a:cubicBezTo>
                  <a:cubicBezTo>
                    <a:pt x="20915" y="15523"/>
                    <a:pt x="21148" y="17502"/>
                    <a:pt x="21344" y="19040"/>
                  </a:cubicBezTo>
                  <a:cubicBezTo>
                    <a:pt x="21444" y="19810"/>
                    <a:pt x="21489" y="20439"/>
                    <a:pt x="21536" y="20891"/>
                  </a:cubicBezTo>
                  <a:cubicBezTo>
                    <a:pt x="21577" y="21342"/>
                    <a:pt x="21600" y="21600"/>
                    <a:pt x="21600" y="21600"/>
                  </a:cubicBezTo>
                  <a:cubicBezTo>
                    <a:pt x="21600" y="21600"/>
                    <a:pt x="16192" y="18065"/>
                    <a:pt x="10784" y="14531"/>
                  </a:cubicBezTo>
                  <a:cubicBezTo>
                    <a:pt x="5392" y="10945"/>
                    <a:pt x="0" y="7358"/>
                    <a:pt x="0" y="7358"/>
                  </a:cubicBezTo>
                  <a:cubicBezTo>
                    <a:pt x="0" y="7358"/>
                    <a:pt x="153" y="6855"/>
                    <a:pt x="306" y="6352"/>
                  </a:cubicBezTo>
                  <a:cubicBezTo>
                    <a:pt x="443" y="5838"/>
                    <a:pt x="578" y="5324"/>
                    <a:pt x="578" y="5324"/>
                  </a:cubicBezTo>
                  <a:lnTo>
                    <a:pt x="2175" y="6247"/>
                  </a:lnTo>
                  <a:cubicBezTo>
                    <a:pt x="2175" y="6247"/>
                    <a:pt x="2225" y="6047"/>
                    <a:pt x="2301" y="5745"/>
                  </a:cubicBezTo>
                  <a:cubicBezTo>
                    <a:pt x="2381" y="5445"/>
                    <a:pt x="2480" y="5043"/>
                    <a:pt x="2560" y="4629"/>
                  </a:cubicBezTo>
                  <a:cubicBezTo>
                    <a:pt x="2648" y="4220"/>
                    <a:pt x="2735" y="3812"/>
                    <a:pt x="2801" y="3505"/>
                  </a:cubicBezTo>
                  <a:cubicBezTo>
                    <a:pt x="2868" y="3199"/>
                    <a:pt x="2909" y="2994"/>
                    <a:pt x="2909" y="2994"/>
                  </a:cubicBezTo>
                  <a:lnTo>
                    <a:pt x="1307" y="2273"/>
                  </a:lnTo>
                  <a:cubicBezTo>
                    <a:pt x="1307" y="2273"/>
                    <a:pt x="1413" y="1704"/>
                    <a:pt x="1519" y="1137"/>
                  </a:cubicBezTo>
                  <a:cubicBezTo>
                    <a:pt x="1574" y="854"/>
                    <a:pt x="1629" y="571"/>
                    <a:pt x="1670" y="358"/>
                  </a:cubicBezTo>
                  <a:cubicBezTo>
                    <a:pt x="1708" y="145"/>
                    <a:pt x="1726" y="0"/>
                    <a:pt x="1726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26" name="Shape 2871">
              <a:extLst>
                <a:ext uri="{FF2B5EF4-FFF2-40B4-BE49-F238E27FC236}">
                  <a16:creationId xmlns:a16="http://schemas.microsoft.com/office/drawing/2014/main" id="{7C9ECF31-FF87-45D1-AE81-E23B5700D22D}"/>
                </a:ext>
              </a:extLst>
            </p:cNvPr>
            <p:cNvSpPr/>
            <p:nvPr/>
          </p:nvSpPr>
          <p:spPr>
            <a:xfrm>
              <a:off x="7042714" y="4465685"/>
              <a:ext cx="592463" cy="439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124" y="3463"/>
                  </a:moveTo>
                  <a:cubicBezTo>
                    <a:pt x="5124" y="3463"/>
                    <a:pt x="4893" y="3839"/>
                    <a:pt x="4664" y="4215"/>
                  </a:cubicBezTo>
                  <a:cubicBezTo>
                    <a:pt x="4549" y="4404"/>
                    <a:pt x="4434" y="4593"/>
                    <a:pt x="4348" y="4734"/>
                  </a:cubicBezTo>
                  <a:cubicBezTo>
                    <a:pt x="4265" y="4878"/>
                    <a:pt x="4199" y="4962"/>
                    <a:pt x="4199" y="4962"/>
                  </a:cubicBezTo>
                  <a:lnTo>
                    <a:pt x="5644" y="6625"/>
                  </a:lnTo>
                  <a:cubicBezTo>
                    <a:pt x="5644" y="6625"/>
                    <a:pt x="5712" y="6536"/>
                    <a:pt x="5800" y="6388"/>
                  </a:cubicBezTo>
                  <a:cubicBezTo>
                    <a:pt x="5889" y="6242"/>
                    <a:pt x="6008" y="6046"/>
                    <a:pt x="6127" y="5850"/>
                  </a:cubicBezTo>
                  <a:cubicBezTo>
                    <a:pt x="6365" y="5460"/>
                    <a:pt x="6604" y="5069"/>
                    <a:pt x="6604" y="5069"/>
                  </a:cubicBezTo>
                  <a:cubicBezTo>
                    <a:pt x="6604" y="5069"/>
                    <a:pt x="5124" y="3463"/>
                    <a:pt x="5124" y="3463"/>
                  </a:cubicBezTo>
                  <a:close/>
                  <a:moveTo>
                    <a:pt x="7400" y="5935"/>
                  </a:moveTo>
                  <a:cubicBezTo>
                    <a:pt x="7400" y="5935"/>
                    <a:pt x="7157" y="6333"/>
                    <a:pt x="6914" y="6732"/>
                  </a:cubicBezTo>
                  <a:cubicBezTo>
                    <a:pt x="6792" y="6931"/>
                    <a:pt x="6672" y="7131"/>
                    <a:pt x="6581" y="7280"/>
                  </a:cubicBezTo>
                  <a:cubicBezTo>
                    <a:pt x="6490" y="7429"/>
                    <a:pt x="6422" y="7520"/>
                    <a:pt x="6422" y="7520"/>
                  </a:cubicBezTo>
                  <a:lnTo>
                    <a:pt x="7865" y="9186"/>
                  </a:lnTo>
                  <a:cubicBezTo>
                    <a:pt x="7865" y="9186"/>
                    <a:pt x="7931" y="9087"/>
                    <a:pt x="8031" y="8938"/>
                  </a:cubicBezTo>
                  <a:cubicBezTo>
                    <a:pt x="8125" y="8783"/>
                    <a:pt x="8250" y="8577"/>
                    <a:pt x="8375" y="8370"/>
                  </a:cubicBezTo>
                  <a:cubicBezTo>
                    <a:pt x="8627" y="7957"/>
                    <a:pt x="8878" y="7545"/>
                    <a:pt x="8878" y="7545"/>
                  </a:cubicBezTo>
                  <a:cubicBezTo>
                    <a:pt x="8878" y="7545"/>
                    <a:pt x="7400" y="5935"/>
                    <a:pt x="7400" y="5935"/>
                  </a:cubicBezTo>
                  <a:close/>
                  <a:moveTo>
                    <a:pt x="9673" y="8413"/>
                  </a:moveTo>
                  <a:cubicBezTo>
                    <a:pt x="9673" y="8413"/>
                    <a:pt x="9418" y="8832"/>
                    <a:pt x="9163" y="9253"/>
                  </a:cubicBezTo>
                  <a:cubicBezTo>
                    <a:pt x="9035" y="9464"/>
                    <a:pt x="8907" y="9673"/>
                    <a:pt x="8812" y="9832"/>
                  </a:cubicBezTo>
                  <a:cubicBezTo>
                    <a:pt x="8710" y="9983"/>
                    <a:pt x="8642" y="10084"/>
                    <a:pt x="8642" y="10084"/>
                  </a:cubicBezTo>
                  <a:lnTo>
                    <a:pt x="10084" y="11752"/>
                  </a:lnTo>
                  <a:cubicBezTo>
                    <a:pt x="10084" y="11752"/>
                    <a:pt x="10154" y="11648"/>
                    <a:pt x="10259" y="11493"/>
                  </a:cubicBezTo>
                  <a:cubicBezTo>
                    <a:pt x="10358" y="11329"/>
                    <a:pt x="10490" y="11112"/>
                    <a:pt x="10622" y="10894"/>
                  </a:cubicBezTo>
                  <a:cubicBezTo>
                    <a:pt x="10886" y="10459"/>
                    <a:pt x="11150" y="10024"/>
                    <a:pt x="11150" y="10024"/>
                  </a:cubicBezTo>
                  <a:cubicBezTo>
                    <a:pt x="11150" y="10024"/>
                    <a:pt x="9673" y="8413"/>
                    <a:pt x="9673" y="8413"/>
                  </a:cubicBezTo>
                  <a:close/>
                  <a:moveTo>
                    <a:pt x="11946" y="10894"/>
                  </a:moveTo>
                  <a:cubicBezTo>
                    <a:pt x="11946" y="10894"/>
                    <a:pt x="11677" y="11337"/>
                    <a:pt x="11408" y="11779"/>
                  </a:cubicBezTo>
                  <a:cubicBezTo>
                    <a:pt x="11273" y="12000"/>
                    <a:pt x="11139" y="12221"/>
                    <a:pt x="11038" y="12386"/>
                  </a:cubicBezTo>
                  <a:cubicBezTo>
                    <a:pt x="10931" y="12546"/>
                    <a:pt x="10859" y="12651"/>
                    <a:pt x="10859" y="12651"/>
                  </a:cubicBezTo>
                  <a:lnTo>
                    <a:pt x="12299" y="14323"/>
                  </a:lnTo>
                  <a:cubicBezTo>
                    <a:pt x="12299" y="14323"/>
                    <a:pt x="12373" y="14212"/>
                    <a:pt x="12483" y="14049"/>
                  </a:cubicBezTo>
                  <a:cubicBezTo>
                    <a:pt x="12588" y="13877"/>
                    <a:pt x="12726" y="13650"/>
                    <a:pt x="12865" y="13423"/>
                  </a:cubicBezTo>
                  <a:cubicBezTo>
                    <a:pt x="13144" y="12967"/>
                    <a:pt x="13420" y="12509"/>
                    <a:pt x="13420" y="12509"/>
                  </a:cubicBezTo>
                  <a:cubicBezTo>
                    <a:pt x="13420" y="12509"/>
                    <a:pt x="11946" y="10894"/>
                    <a:pt x="11946" y="10894"/>
                  </a:cubicBezTo>
                  <a:close/>
                  <a:moveTo>
                    <a:pt x="14215" y="13379"/>
                  </a:moveTo>
                  <a:cubicBezTo>
                    <a:pt x="14215" y="13379"/>
                    <a:pt x="13932" y="13845"/>
                    <a:pt x="13651" y="14309"/>
                  </a:cubicBezTo>
                  <a:cubicBezTo>
                    <a:pt x="13376" y="14780"/>
                    <a:pt x="13074" y="15222"/>
                    <a:pt x="13074" y="15222"/>
                  </a:cubicBezTo>
                  <a:lnTo>
                    <a:pt x="14513" y="16897"/>
                  </a:lnTo>
                  <a:cubicBezTo>
                    <a:pt x="14513" y="16897"/>
                    <a:pt x="14824" y="16442"/>
                    <a:pt x="15107" y="15956"/>
                  </a:cubicBezTo>
                  <a:cubicBezTo>
                    <a:pt x="15397" y="15478"/>
                    <a:pt x="15688" y="14999"/>
                    <a:pt x="15688" y="14999"/>
                  </a:cubicBezTo>
                  <a:cubicBezTo>
                    <a:pt x="15688" y="14999"/>
                    <a:pt x="14215" y="13379"/>
                    <a:pt x="14215" y="13379"/>
                  </a:cubicBezTo>
                  <a:close/>
                  <a:moveTo>
                    <a:pt x="3640" y="5783"/>
                  </a:moveTo>
                  <a:lnTo>
                    <a:pt x="2670" y="7228"/>
                  </a:lnTo>
                  <a:lnTo>
                    <a:pt x="4060" y="8976"/>
                  </a:lnTo>
                  <a:lnTo>
                    <a:pt x="5065" y="7478"/>
                  </a:lnTo>
                  <a:cubicBezTo>
                    <a:pt x="5065" y="7478"/>
                    <a:pt x="3640" y="5783"/>
                    <a:pt x="3640" y="5783"/>
                  </a:cubicBezTo>
                  <a:close/>
                  <a:moveTo>
                    <a:pt x="5832" y="8391"/>
                  </a:moveTo>
                  <a:lnTo>
                    <a:pt x="4806" y="9918"/>
                  </a:lnTo>
                  <a:lnTo>
                    <a:pt x="6193" y="11669"/>
                  </a:lnTo>
                  <a:lnTo>
                    <a:pt x="7256" y="10089"/>
                  </a:lnTo>
                  <a:cubicBezTo>
                    <a:pt x="7256" y="10089"/>
                    <a:pt x="5832" y="8391"/>
                    <a:pt x="5832" y="8391"/>
                  </a:cubicBezTo>
                  <a:close/>
                  <a:moveTo>
                    <a:pt x="8021" y="11003"/>
                  </a:moveTo>
                  <a:lnTo>
                    <a:pt x="6938" y="12612"/>
                  </a:lnTo>
                  <a:lnTo>
                    <a:pt x="8324" y="14366"/>
                  </a:lnTo>
                  <a:cubicBezTo>
                    <a:pt x="8324" y="14366"/>
                    <a:pt x="8399" y="14269"/>
                    <a:pt x="8502" y="14109"/>
                  </a:cubicBezTo>
                  <a:cubicBezTo>
                    <a:pt x="8606" y="13953"/>
                    <a:pt x="8745" y="13745"/>
                    <a:pt x="8885" y="13536"/>
                  </a:cubicBezTo>
                  <a:cubicBezTo>
                    <a:pt x="9164" y="13120"/>
                    <a:pt x="9443" y="12703"/>
                    <a:pt x="9443" y="12703"/>
                  </a:cubicBezTo>
                  <a:cubicBezTo>
                    <a:pt x="9443" y="12703"/>
                    <a:pt x="8021" y="11003"/>
                    <a:pt x="8021" y="11003"/>
                  </a:cubicBezTo>
                  <a:close/>
                  <a:moveTo>
                    <a:pt x="10208" y="13618"/>
                  </a:moveTo>
                  <a:cubicBezTo>
                    <a:pt x="10208" y="13618"/>
                    <a:pt x="9924" y="14043"/>
                    <a:pt x="9640" y="14467"/>
                  </a:cubicBezTo>
                  <a:cubicBezTo>
                    <a:pt x="9499" y="14680"/>
                    <a:pt x="9357" y="14891"/>
                    <a:pt x="9251" y="15051"/>
                  </a:cubicBezTo>
                  <a:cubicBezTo>
                    <a:pt x="9147" y="15213"/>
                    <a:pt x="9069" y="15311"/>
                    <a:pt x="9069" y="15311"/>
                  </a:cubicBezTo>
                  <a:lnTo>
                    <a:pt x="10451" y="17068"/>
                  </a:lnTo>
                  <a:cubicBezTo>
                    <a:pt x="10451" y="17068"/>
                    <a:pt x="10532" y="16968"/>
                    <a:pt x="10640" y="16800"/>
                  </a:cubicBezTo>
                  <a:cubicBezTo>
                    <a:pt x="10750" y="16636"/>
                    <a:pt x="10896" y="16417"/>
                    <a:pt x="11043" y="16197"/>
                  </a:cubicBezTo>
                  <a:cubicBezTo>
                    <a:pt x="11336" y="15760"/>
                    <a:pt x="11629" y="15323"/>
                    <a:pt x="11629" y="15323"/>
                  </a:cubicBezTo>
                  <a:cubicBezTo>
                    <a:pt x="11629" y="15323"/>
                    <a:pt x="10208" y="13618"/>
                    <a:pt x="10208" y="13618"/>
                  </a:cubicBezTo>
                  <a:close/>
                  <a:moveTo>
                    <a:pt x="12392" y="16241"/>
                  </a:moveTo>
                  <a:cubicBezTo>
                    <a:pt x="12392" y="16241"/>
                    <a:pt x="12094" y="16686"/>
                    <a:pt x="11796" y="17131"/>
                  </a:cubicBezTo>
                  <a:cubicBezTo>
                    <a:pt x="11648" y="17353"/>
                    <a:pt x="11499" y="17576"/>
                    <a:pt x="11387" y="17743"/>
                  </a:cubicBezTo>
                  <a:cubicBezTo>
                    <a:pt x="11278" y="17913"/>
                    <a:pt x="11195" y="18013"/>
                    <a:pt x="11195" y="18013"/>
                  </a:cubicBezTo>
                  <a:lnTo>
                    <a:pt x="12576" y="19773"/>
                  </a:lnTo>
                  <a:cubicBezTo>
                    <a:pt x="12576" y="19773"/>
                    <a:pt x="12660" y="19667"/>
                    <a:pt x="12775" y="19495"/>
                  </a:cubicBezTo>
                  <a:cubicBezTo>
                    <a:pt x="12890" y="19322"/>
                    <a:pt x="13043" y="19094"/>
                    <a:pt x="13196" y="18863"/>
                  </a:cubicBezTo>
                  <a:cubicBezTo>
                    <a:pt x="13503" y="18405"/>
                    <a:pt x="13810" y="17945"/>
                    <a:pt x="13810" y="17945"/>
                  </a:cubicBezTo>
                  <a:cubicBezTo>
                    <a:pt x="13810" y="17945"/>
                    <a:pt x="12392" y="16241"/>
                    <a:pt x="12392" y="16241"/>
                  </a:cubicBezTo>
                  <a:close/>
                  <a:moveTo>
                    <a:pt x="3323" y="0"/>
                  </a:moveTo>
                  <a:cubicBezTo>
                    <a:pt x="3323" y="0"/>
                    <a:pt x="7902" y="4796"/>
                    <a:pt x="12481" y="9591"/>
                  </a:cubicBezTo>
                  <a:cubicBezTo>
                    <a:pt x="17041" y="14424"/>
                    <a:pt x="21600" y="19256"/>
                    <a:pt x="21600" y="19256"/>
                  </a:cubicBezTo>
                  <a:cubicBezTo>
                    <a:pt x="21600" y="19256"/>
                    <a:pt x="21022" y="19453"/>
                    <a:pt x="20155" y="19746"/>
                  </a:cubicBezTo>
                  <a:cubicBezTo>
                    <a:pt x="19291" y="20031"/>
                    <a:pt x="18167" y="20403"/>
                    <a:pt x="17005" y="20672"/>
                  </a:cubicBezTo>
                  <a:cubicBezTo>
                    <a:pt x="15852" y="20954"/>
                    <a:pt x="14735" y="21220"/>
                    <a:pt x="13886" y="21375"/>
                  </a:cubicBezTo>
                  <a:cubicBezTo>
                    <a:pt x="13034" y="21511"/>
                    <a:pt x="12465" y="21600"/>
                    <a:pt x="12465" y="21600"/>
                  </a:cubicBezTo>
                  <a:cubicBezTo>
                    <a:pt x="12465" y="21600"/>
                    <a:pt x="9356" y="17518"/>
                    <a:pt x="6245" y="13436"/>
                  </a:cubicBezTo>
                  <a:cubicBezTo>
                    <a:pt x="3123" y="9372"/>
                    <a:pt x="0" y="5307"/>
                    <a:pt x="0" y="5307"/>
                  </a:cubicBezTo>
                  <a:cubicBezTo>
                    <a:pt x="0" y="5307"/>
                    <a:pt x="269" y="4929"/>
                    <a:pt x="538" y="4549"/>
                  </a:cubicBezTo>
                  <a:cubicBezTo>
                    <a:pt x="791" y="4151"/>
                    <a:pt x="1044" y="3752"/>
                    <a:pt x="1044" y="3752"/>
                  </a:cubicBezTo>
                  <a:lnTo>
                    <a:pt x="2246" y="5212"/>
                  </a:lnTo>
                  <a:cubicBezTo>
                    <a:pt x="2246" y="5212"/>
                    <a:pt x="2620" y="4662"/>
                    <a:pt x="2993" y="4112"/>
                  </a:cubicBezTo>
                  <a:cubicBezTo>
                    <a:pt x="3185" y="3842"/>
                    <a:pt x="3367" y="3560"/>
                    <a:pt x="3494" y="3340"/>
                  </a:cubicBezTo>
                  <a:cubicBezTo>
                    <a:pt x="3625" y="3124"/>
                    <a:pt x="3713" y="2979"/>
                    <a:pt x="3713" y="2979"/>
                  </a:cubicBezTo>
                  <a:lnTo>
                    <a:pt x="2419" y="1544"/>
                  </a:lnTo>
                  <a:cubicBezTo>
                    <a:pt x="2419" y="1544"/>
                    <a:pt x="3323" y="0"/>
                    <a:pt x="3323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27" name="Shape 2872">
              <a:extLst>
                <a:ext uri="{FF2B5EF4-FFF2-40B4-BE49-F238E27FC236}">
                  <a16:creationId xmlns:a16="http://schemas.microsoft.com/office/drawing/2014/main" id="{9600C7E8-A4AB-4F13-B8AE-F0EDF7F4D7BB}"/>
                </a:ext>
              </a:extLst>
            </p:cNvPr>
            <p:cNvSpPr/>
            <p:nvPr/>
          </p:nvSpPr>
          <p:spPr>
            <a:xfrm>
              <a:off x="7364785" y="3683509"/>
              <a:ext cx="665882" cy="386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22" y="1491"/>
                  </a:moveTo>
                  <a:lnTo>
                    <a:pt x="3559" y="3714"/>
                  </a:lnTo>
                  <a:lnTo>
                    <a:pt x="5247" y="3891"/>
                  </a:lnTo>
                  <a:lnTo>
                    <a:pt x="5311" y="1585"/>
                  </a:lnTo>
                  <a:cubicBezTo>
                    <a:pt x="5311" y="1585"/>
                    <a:pt x="3622" y="1491"/>
                    <a:pt x="3622" y="1491"/>
                  </a:cubicBezTo>
                  <a:close/>
                  <a:moveTo>
                    <a:pt x="6220" y="1637"/>
                  </a:moveTo>
                  <a:cubicBezTo>
                    <a:pt x="6220" y="1637"/>
                    <a:pt x="6209" y="2329"/>
                    <a:pt x="6191" y="3367"/>
                  </a:cubicBezTo>
                  <a:cubicBezTo>
                    <a:pt x="6198" y="4409"/>
                    <a:pt x="6086" y="5779"/>
                    <a:pt x="6037" y="7158"/>
                  </a:cubicBezTo>
                  <a:cubicBezTo>
                    <a:pt x="5997" y="8540"/>
                    <a:pt x="5851" y="9898"/>
                    <a:pt x="5784" y="10927"/>
                  </a:cubicBezTo>
                  <a:cubicBezTo>
                    <a:pt x="5746" y="11438"/>
                    <a:pt x="5713" y="11866"/>
                    <a:pt x="5691" y="12165"/>
                  </a:cubicBezTo>
                  <a:cubicBezTo>
                    <a:pt x="5672" y="12465"/>
                    <a:pt x="5650" y="12634"/>
                    <a:pt x="5650" y="12634"/>
                  </a:cubicBezTo>
                  <a:lnTo>
                    <a:pt x="7316" y="13119"/>
                  </a:lnTo>
                  <a:cubicBezTo>
                    <a:pt x="7316" y="13119"/>
                    <a:pt x="7340" y="12946"/>
                    <a:pt x="7359" y="12635"/>
                  </a:cubicBezTo>
                  <a:cubicBezTo>
                    <a:pt x="7383" y="12325"/>
                    <a:pt x="7416" y="11883"/>
                    <a:pt x="7455" y="11352"/>
                  </a:cubicBezTo>
                  <a:cubicBezTo>
                    <a:pt x="7524" y="10287"/>
                    <a:pt x="7677" y="8882"/>
                    <a:pt x="7719" y="7450"/>
                  </a:cubicBezTo>
                  <a:cubicBezTo>
                    <a:pt x="7752" y="6738"/>
                    <a:pt x="7786" y="6025"/>
                    <a:pt x="7817" y="5356"/>
                  </a:cubicBezTo>
                  <a:cubicBezTo>
                    <a:pt x="7834" y="5022"/>
                    <a:pt x="7850" y="4699"/>
                    <a:pt x="7865" y="4393"/>
                  </a:cubicBezTo>
                  <a:cubicBezTo>
                    <a:pt x="7869" y="4086"/>
                    <a:pt x="7875" y="3795"/>
                    <a:pt x="7879" y="3525"/>
                  </a:cubicBezTo>
                  <a:cubicBezTo>
                    <a:pt x="7897" y="2451"/>
                    <a:pt x="7909" y="1735"/>
                    <a:pt x="7909" y="1735"/>
                  </a:cubicBezTo>
                  <a:cubicBezTo>
                    <a:pt x="7909" y="1735"/>
                    <a:pt x="6220" y="1637"/>
                    <a:pt x="6220" y="1637"/>
                  </a:cubicBezTo>
                  <a:close/>
                  <a:moveTo>
                    <a:pt x="8819" y="1789"/>
                  </a:moveTo>
                  <a:cubicBezTo>
                    <a:pt x="8818" y="1789"/>
                    <a:pt x="8796" y="4710"/>
                    <a:pt x="8625" y="7609"/>
                  </a:cubicBezTo>
                  <a:cubicBezTo>
                    <a:pt x="8582" y="9066"/>
                    <a:pt x="8426" y="10498"/>
                    <a:pt x="8357" y="11582"/>
                  </a:cubicBezTo>
                  <a:cubicBezTo>
                    <a:pt x="8316" y="12123"/>
                    <a:pt x="8282" y="12574"/>
                    <a:pt x="8258" y="12889"/>
                  </a:cubicBezTo>
                  <a:cubicBezTo>
                    <a:pt x="8238" y="13206"/>
                    <a:pt x="8214" y="13383"/>
                    <a:pt x="8214" y="13383"/>
                  </a:cubicBezTo>
                  <a:lnTo>
                    <a:pt x="9879" y="13873"/>
                  </a:lnTo>
                  <a:cubicBezTo>
                    <a:pt x="9879" y="13873"/>
                    <a:pt x="9906" y="13690"/>
                    <a:pt x="9927" y="13363"/>
                  </a:cubicBezTo>
                  <a:cubicBezTo>
                    <a:pt x="9951" y="13037"/>
                    <a:pt x="9986" y="12571"/>
                    <a:pt x="10028" y="12012"/>
                  </a:cubicBezTo>
                  <a:cubicBezTo>
                    <a:pt x="10099" y="10892"/>
                    <a:pt x="10261" y="9411"/>
                    <a:pt x="10306" y="7905"/>
                  </a:cubicBezTo>
                  <a:cubicBezTo>
                    <a:pt x="10362" y="6402"/>
                    <a:pt x="10475" y="4908"/>
                    <a:pt x="10476" y="3775"/>
                  </a:cubicBezTo>
                  <a:cubicBezTo>
                    <a:pt x="10495" y="2645"/>
                    <a:pt x="10508" y="1891"/>
                    <a:pt x="10508" y="1891"/>
                  </a:cubicBezTo>
                  <a:cubicBezTo>
                    <a:pt x="10508" y="1891"/>
                    <a:pt x="8819" y="1789"/>
                    <a:pt x="8819" y="1789"/>
                  </a:cubicBezTo>
                  <a:close/>
                  <a:moveTo>
                    <a:pt x="11417" y="1948"/>
                  </a:moveTo>
                  <a:cubicBezTo>
                    <a:pt x="11417" y="1948"/>
                    <a:pt x="11405" y="2714"/>
                    <a:pt x="11385" y="3865"/>
                  </a:cubicBezTo>
                  <a:cubicBezTo>
                    <a:pt x="11382" y="5016"/>
                    <a:pt x="11270" y="6537"/>
                    <a:pt x="11212" y="8066"/>
                  </a:cubicBezTo>
                  <a:cubicBezTo>
                    <a:pt x="11183" y="8831"/>
                    <a:pt x="11141" y="9592"/>
                    <a:pt x="11077" y="10302"/>
                  </a:cubicBezTo>
                  <a:cubicBezTo>
                    <a:pt x="11023" y="11012"/>
                    <a:pt x="10971" y="11677"/>
                    <a:pt x="10928" y="12245"/>
                  </a:cubicBezTo>
                  <a:cubicBezTo>
                    <a:pt x="10886" y="12814"/>
                    <a:pt x="10850" y="13288"/>
                    <a:pt x="10824" y="13620"/>
                  </a:cubicBezTo>
                  <a:cubicBezTo>
                    <a:pt x="10803" y="13952"/>
                    <a:pt x="10775" y="14138"/>
                    <a:pt x="10775" y="14138"/>
                  </a:cubicBezTo>
                  <a:lnTo>
                    <a:pt x="12441" y="14633"/>
                  </a:lnTo>
                  <a:cubicBezTo>
                    <a:pt x="12441" y="14633"/>
                    <a:pt x="12467" y="14441"/>
                    <a:pt x="12492" y="14099"/>
                  </a:cubicBezTo>
                  <a:cubicBezTo>
                    <a:pt x="12518" y="13756"/>
                    <a:pt x="12555" y="13267"/>
                    <a:pt x="12599" y="12680"/>
                  </a:cubicBezTo>
                  <a:cubicBezTo>
                    <a:pt x="12645" y="12093"/>
                    <a:pt x="12697" y="11408"/>
                    <a:pt x="12753" y="10674"/>
                  </a:cubicBezTo>
                  <a:cubicBezTo>
                    <a:pt x="12781" y="10306"/>
                    <a:pt x="12810" y="9928"/>
                    <a:pt x="12840" y="9542"/>
                  </a:cubicBezTo>
                  <a:cubicBezTo>
                    <a:pt x="12857" y="9155"/>
                    <a:pt x="12875" y="8760"/>
                    <a:pt x="12893" y="8367"/>
                  </a:cubicBezTo>
                  <a:cubicBezTo>
                    <a:pt x="12955" y="6790"/>
                    <a:pt x="13066" y="5219"/>
                    <a:pt x="13073" y="4032"/>
                  </a:cubicBezTo>
                  <a:cubicBezTo>
                    <a:pt x="13093" y="2845"/>
                    <a:pt x="13106" y="2054"/>
                    <a:pt x="13106" y="2054"/>
                  </a:cubicBezTo>
                  <a:cubicBezTo>
                    <a:pt x="13106" y="2054"/>
                    <a:pt x="11417" y="1948"/>
                    <a:pt x="11417" y="1948"/>
                  </a:cubicBezTo>
                  <a:close/>
                  <a:moveTo>
                    <a:pt x="14016" y="2113"/>
                  </a:moveTo>
                  <a:cubicBezTo>
                    <a:pt x="14016" y="2113"/>
                    <a:pt x="14002" y="2916"/>
                    <a:pt x="13982" y="4122"/>
                  </a:cubicBezTo>
                  <a:cubicBezTo>
                    <a:pt x="13973" y="5329"/>
                    <a:pt x="13861" y="6927"/>
                    <a:pt x="13798" y="8530"/>
                  </a:cubicBezTo>
                  <a:cubicBezTo>
                    <a:pt x="13780" y="8930"/>
                    <a:pt x="13762" y="9331"/>
                    <a:pt x="13744" y="9725"/>
                  </a:cubicBezTo>
                  <a:cubicBezTo>
                    <a:pt x="13714" y="10116"/>
                    <a:pt x="13684" y="10502"/>
                    <a:pt x="13655" y="10875"/>
                  </a:cubicBezTo>
                  <a:cubicBezTo>
                    <a:pt x="13598" y="11621"/>
                    <a:pt x="13545" y="12318"/>
                    <a:pt x="13500" y="12915"/>
                  </a:cubicBezTo>
                  <a:cubicBezTo>
                    <a:pt x="13455" y="13512"/>
                    <a:pt x="13417" y="14009"/>
                    <a:pt x="13391" y="14357"/>
                  </a:cubicBezTo>
                  <a:cubicBezTo>
                    <a:pt x="13362" y="14706"/>
                    <a:pt x="13336" y="14901"/>
                    <a:pt x="13336" y="14901"/>
                  </a:cubicBezTo>
                  <a:lnTo>
                    <a:pt x="15002" y="15401"/>
                  </a:lnTo>
                  <a:cubicBezTo>
                    <a:pt x="15002" y="15401"/>
                    <a:pt x="15022" y="15197"/>
                    <a:pt x="15059" y="14841"/>
                  </a:cubicBezTo>
                  <a:cubicBezTo>
                    <a:pt x="15086" y="14482"/>
                    <a:pt x="15124" y="13969"/>
                    <a:pt x="15171" y="13354"/>
                  </a:cubicBezTo>
                  <a:cubicBezTo>
                    <a:pt x="15218" y="12738"/>
                    <a:pt x="15273" y="12020"/>
                    <a:pt x="15332" y="11251"/>
                  </a:cubicBezTo>
                  <a:cubicBezTo>
                    <a:pt x="15361" y="10867"/>
                    <a:pt x="15391" y="10469"/>
                    <a:pt x="15422" y="10066"/>
                  </a:cubicBezTo>
                  <a:cubicBezTo>
                    <a:pt x="15441" y="9660"/>
                    <a:pt x="15461" y="9247"/>
                    <a:pt x="15480" y="8834"/>
                  </a:cubicBezTo>
                  <a:cubicBezTo>
                    <a:pt x="15546" y="7183"/>
                    <a:pt x="15657" y="5536"/>
                    <a:pt x="15670" y="4293"/>
                  </a:cubicBezTo>
                  <a:cubicBezTo>
                    <a:pt x="15691" y="3051"/>
                    <a:pt x="15704" y="2224"/>
                    <a:pt x="15704" y="2224"/>
                  </a:cubicBezTo>
                  <a:cubicBezTo>
                    <a:pt x="15704" y="2224"/>
                    <a:pt x="14016" y="2113"/>
                    <a:pt x="14016" y="2113"/>
                  </a:cubicBezTo>
                  <a:close/>
                  <a:moveTo>
                    <a:pt x="2936" y="13128"/>
                  </a:moveTo>
                  <a:lnTo>
                    <a:pt x="2682" y="15293"/>
                  </a:lnTo>
                  <a:lnTo>
                    <a:pt x="4335" y="15904"/>
                  </a:lnTo>
                  <a:lnTo>
                    <a:pt x="4598" y="13657"/>
                  </a:lnTo>
                  <a:cubicBezTo>
                    <a:pt x="4598" y="13657"/>
                    <a:pt x="2936" y="13128"/>
                    <a:pt x="2936" y="13128"/>
                  </a:cubicBezTo>
                  <a:close/>
                  <a:moveTo>
                    <a:pt x="5494" y="13943"/>
                  </a:moveTo>
                  <a:lnTo>
                    <a:pt x="5225" y="16236"/>
                  </a:lnTo>
                  <a:lnTo>
                    <a:pt x="6877" y="16851"/>
                  </a:lnTo>
                  <a:lnTo>
                    <a:pt x="7155" y="14477"/>
                  </a:lnTo>
                  <a:cubicBezTo>
                    <a:pt x="7155" y="14477"/>
                    <a:pt x="5494" y="13943"/>
                    <a:pt x="5494" y="13943"/>
                  </a:cubicBezTo>
                  <a:close/>
                  <a:moveTo>
                    <a:pt x="8049" y="14766"/>
                  </a:moveTo>
                  <a:lnTo>
                    <a:pt x="7766" y="17184"/>
                  </a:lnTo>
                  <a:lnTo>
                    <a:pt x="9420" y="17806"/>
                  </a:lnTo>
                  <a:lnTo>
                    <a:pt x="9710" y="15303"/>
                  </a:lnTo>
                  <a:cubicBezTo>
                    <a:pt x="9710" y="15303"/>
                    <a:pt x="8049" y="14766"/>
                    <a:pt x="8049" y="14766"/>
                  </a:cubicBezTo>
                  <a:close/>
                  <a:moveTo>
                    <a:pt x="10604" y="15594"/>
                  </a:moveTo>
                  <a:lnTo>
                    <a:pt x="10309" y="18140"/>
                  </a:lnTo>
                  <a:lnTo>
                    <a:pt x="11961" y="18765"/>
                  </a:lnTo>
                  <a:lnTo>
                    <a:pt x="12265" y="16137"/>
                  </a:lnTo>
                  <a:cubicBezTo>
                    <a:pt x="12265" y="16137"/>
                    <a:pt x="10604" y="15594"/>
                    <a:pt x="10604" y="15594"/>
                  </a:cubicBezTo>
                  <a:close/>
                  <a:moveTo>
                    <a:pt x="13159" y="16429"/>
                  </a:moveTo>
                  <a:lnTo>
                    <a:pt x="12849" y="19103"/>
                  </a:lnTo>
                  <a:lnTo>
                    <a:pt x="14501" y="19730"/>
                  </a:lnTo>
                  <a:lnTo>
                    <a:pt x="14819" y="16976"/>
                  </a:lnTo>
                  <a:cubicBezTo>
                    <a:pt x="14819" y="16976"/>
                    <a:pt x="13159" y="16429"/>
                    <a:pt x="13159" y="16429"/>
                  </a:cubicBezTo>
                  <a:close/>
                  <a:moveTo>
                    <a:pt x="4761" y="12300"/>
                  </a:moveTo>
                  <a:lnTo>
                    <a:pt x="4961" y="10027"/>
                  </a:lnTo>
                  <a:lnTo>
                    <a:pt x="3287" y="9631"/>
                  </a:lnTo>
                  <a:lnTo>
                    <a:pt x="3095" y="11821"/>
                  </a:lnTo>
                  <a:cubicBezTo>
                    <a:pt x="3095" y="11821"/>
                    <a:pt x="4761" y="12300"/>
                    <a:pt x="4761" y="12300"/>
                  </a:cubicBezTo>
                  <a:close/>
                  <a:moveTo>
                    <a:pt x="5068" y="8131"/>
                  </a:moveTo>
                  <a:lnTo>
                    <a:pt x="5199" y="5839"/>
                  </a:lnTo>
                  <a:lnTo>
                    <a:pt x="3515" y="5593"/>
                  </a:lnTo>
                  <a:lnTo>
                    <a:pt x="3388" y="7802"/>
                  </a:lnTo>
                  <a:cubicBezTo>
                    <a:pt x="3388" y="7802"/>
                    <a:pt x="5068" y="8131"/>
                    <a:pt x="5068" y="8131"/>
                  </a:cubicBezTo>
                  <a:close/>
                  <a:moveTo>
                    <a:pt x="974" y="0"/>
                  </a:moveTo>
                  <a:cubicBezTo>
                    <a:pt x="974" y="0"/>
                    <a:pt x="6130" y="134"/>
                    <a:pt x="11286" y="267"/>
                  </a:cubicBezTo>
                  <a:cubicBezTo>
                    <a:pt x="16444" y="452"/>
                    <a:pt x="21600" y="637"/>
                    <a:pt x="21600" y="637"/>
                  </a:cubicBezTo>
                  <a:cubicBezTo>
                    <a:pt x="21600" y="637"/>
                    <a:pt x="21254" y="2059"/>
                    <a:pt x="20736" y="4189"/>
                  </a:cubicBezTo>
                  <a:cubicBezTo>
                    <a:pt x="20491" y="5242"/>
                    <a:pt x="20148" y="6452"/>
                    <a:pt x="19784" y="7728"/>
                  </a:cubicBezTo>
                  <a:cubicBezTo>
                    <a:pt x="19410" y="9002"/>
                    <a:pt x="19067" y="10350"/>
                    <a:pt x="18624" y="11657"/>
                  </a:cubicBezTo>
                  <a:cubicBezTo>
                    <a:pt x="18201" y="12946"/>
                    <a:pt x="17780" y="14235"/>
                    <a:pt x="17383" y="15444"/>
                  </a:cubicBezTo>
                  <a:cubicBezTo>
                    <a:pt x="16955" y="16604"/>
                    <a:pt x="16556" y="17687"/>
                    <a:pt x="16213" y="18616"/>
                  </a:cubicBezTo>
                  <a:cubicBezTo>
                    <a:pt x="15871" y="19530"/>
                    <a:pt x="15593" y="20281"/>
                    <a:pt x="15368" y="20794"/>
                  </a:cubicBezTo>
                  <a:cubicBezTo>
                    <a:pt x="15154" y="21307"/>
                    <a:pt x="15031" y="21600"/>
                    <a:pt x="15031" y="21600"/>
                  </a:cubicBezTo>
                  <a:cubicBezTo>
                    <a:pt x="15031" y="21600"/>
                    <a:pt x="11275" y="20066"/>
                    <a:pt x="7519" y="18531"/>
                  </a:cubicBezTo>
                  <a:cubicBezTo>
                    <a:pt x="3760" y="17025"/>
                    <a:pt x="0" y="15520"/>
                    <a:pt x="0" y="15520"/>
                  </a:cubicBezTo>
                  <a:cubicBezTo>
                    <a:pt x="0" y="15520"/>
                    <a:pt x="20" y="15375"/>
                    <a:pt x="50" y="15158"/>
                  </a:cubicBezTo>
                  <a:cubicBezTo>
                    <a:pt x="79" y="14942"/>
                    <a:pt x="124" y="14655"/>
                    <a:pt x="148" y="14360"/>
                  </a:cubicBezTo>
                  <a:cubicBezTo>
                    <a:pt x="207" y="13774"/>
                    <a:pt x="266" y="13189"/>
                    <a:pt x="266" y="13189"/>
                  </a:cubicBezTo>
                  <a:lnTo>
                    <a:pt x="1678" y="13666"/>
                  </a:lnTo>
                  <a:cubicBezTo>
                    <a:pt x="1678" y="13666"/>
                    <a:pt x="1754" y="12969"/>
                    <a:pt x="1869" y="11922"/>
                  </a:cubicBezTo>
                  <a:cubicBezTo>
                    <a:pt x="1980" y="10874"/>
                    <a:pt x="2061" y="9456"/>
                    <a:pt x="2186" y="8050"/>
                  </a:cubicBezTo>
                  <a:cubicBezTo>
                    <a:pt x="2272" y="6634"/>
                    <a:pt x="2323" y="5208"/>
                    <a:pt x="2387" y="4144"/>
                  </a:cubicBezTo>
                  <a:cubicBezTo>
                    <a:pt x="2413" y="3610"/>
                    <a:pt x="2406" y="3161"/>
                    <a:pt x="2416" y="2849"/>
                  </a:cubicBezTo>
                  <a:cubicBezTo>
                    <a:pt x="2421" y="2536"/>
                    <a:pt x="2424" y="2356"/>
                    <a:pt x="2424" y="2356"/>
                  </a:cubicBezTo>
                  <a:lnTo>
                    <a:pt x="935" y="2247"/>
                  </a:lnTo>
                  <a:cubicBezTo>
                    <a:pt x="935" y="2247"/>
                    <a:pt x="974" y="0"/>
                    <a:pt x="974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28" name="Shape 2873">
              <a:extLst>
                <a:ext uri="{FF2B5EF4-FFF2-40B4-BE49-F238E27FC236}">
                  <a16:creationId xmlns:a16="http://schemas.microsoft.com/office/drawing/2014/main" id="{F88907AB-4572-4956-AFC7-B4950274F541}"/>
                </a:ext>
              </a:extLst>
            </p:cNvPr>
            <p:cNvSpPr/>
            <p:nvPr/>
          </p:nvSpPr>
          <p:spPr>
            <a:xfrm>
              <a:off x="6741090" y="4700848"/>
              <a:ext cx="326162" cy="339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86" y="17965"/>
                  </a:moveTo>
                  <a:cubicBezTo>
                    <a:pt x="8886" y="17965"/>
                    <a:pt x="9041" y="17891"/>
                    <a:pt x="9294" y="17728"/>
                  </a:cubicBezTo>
                  <a:cubicBezTo>
                    <a:pt x="9548" y="17569"/>
                    <a:pt x="9912" y="17345"/>
                    <a:pt x="10351" y="17074"/>
                  </a:cubicBezTo>
                  <a:cubicBezTo>
                    <a:pt x="11218" y="16522"/>
                    <a:pt x="12410" y="15838"/>
                    <a:pt x="13551" y="15080"/>
                  </a:cubicBezTo>
                  <a:cubicBezTo>
                    <a:pt x="14684" y="14308"/>
                    <a:pt x="15814" y="13536"/>
                    <a:pt x="16663" y="12958"/>
                  </a:cubicBezTo>
                  <a:cubicBezTo>
                    <a:pt x="17095" y="12678"/>
                    <a:pt x="17428" y="12411"/>
                    <a:pt x="17667" y="12231"/>
                  </a:cubicBezTo>
                  <a:cubicBezTo>
                    <a:pt x="17905" y="12050"/>
                    <a:pt x="18042" y="11946"/>
                    <a:pt x="18042" y="11946"/>
                  </a:cubicBezTo>
                  <a:lnTo>
                    <a:pt x="16432" y="9931"/>
                  </a:lnTo>
                  <a:cubicBezTo>
                    <a:pt x="16432" y="9931"/>
                    <a:pt x="16299" y="10032"/>
                    <a:pt x="16068" y="10207"/>
                  </a:cubicBezTo>
                  <a:cubicBezTo>
                    <a:pt x="15834" y="10383"/>
                    <a:pt x="15510" y="10645"/>
                    <a:pt x="15089" y="10916"/>
                  </a:cubicBezTo>
                  <a:cubicBezTo>
                    <a:pt x="14263" y="11481"/>
                    <a:pt x="13161" y="12232"/>
                    <a:pt x="12061" y="12985"/>
                  </a:cubicBezTo>
                  <a:cubicBezTo>
                    <a:pt x="10947" y="13721"/>
                    <a:pt x="9787" y="14386"/>
                    <a:pt x="8941" y="14923"/>
                  </a:cubicBezTo>
                  <a:cubicBezTo>
                    <a:pt x="8517" y="15187"/>
                    <a:pt x="8161" y="15407"/>
                    <a:pt x="7912" y="15561"/>
                  </a:cubicBezTo>
                  <a:cubicBezTo>
                    <a:pt x="7668" y="15720"/>
                    <a:pt x="7516" y="15793"/>
                    <a:pt x="7516" y="15793"/>
                  </a:cubicBezTo>
                  <a:cubicBezTo>
                    <a:pt x="7516" y="15793"/>
                    <a:pt x="8886" y="17965"/>
                    <a:pt x="8886" y="17965"/>
                  </a:cubicBezTo>
                  <a:close/>
                  <a:moveTo>
                    <a:pt x="6469" y="14131"/>
                  </a:moveTo>
                  <a:cubicBezTo>
                    <a:pt x="6469" y="14131"/>
                    <a:pt x="6618" y="14059"/>
                    <a:pt x="6858" y="13902"/>
                  </a:cubicBezTo>
                  <a:cubicBezTo>
                    <a:pt x="7100" y="13753"/>
                    <a:pt x="7447" y="13536"/>
                    <a:pt x="7863" y="13278"/>
                  </a:cubicBezTo>
                  <a:cubicBezTo>
                    <a:pt x="8692" y="12753"/>
                    <a:pt x="9828" y="12101"/>
                    <a:pt x="10918" y="11378"/>
                  </a:cubicBezTo>
                  <a:cubicBezTo>
                    <a:pt x="11996" y="10643"/>
                    <a:pt x="13076" y="9907"/>
                    <a:pt x="13885" y="9355"/>
                  </a:cubicBezTo>
                  <a:cubicBezTo>
                    <a:pt x="14298" y="9089"/>
                    <a:pt x="14615" y="8831"/>
                    <a:pt x="14843" y="8661"/>
                  </a:cubicBezTo>
                  <a:cubicBezTo>
                    <a:pt x="15070" y="8490"/>
                    <a:pt x="15199" y="8390"/>
                    <a:pt x="15199" y="8390"/>
                  </a:cubicBezTo>
                  <a:lnTo>
                    <a:pt x="13588" y="6375"/>
                  </a:lnTo>
                  <a:cubicBezTo>
                    <a:pt x="13588" y="6375"/>
                    <a:pt x="13462" y="6470"/>
                    <a:pt x="13241" y="6638"/>
                  </a:cubicBezTo>
                  <a:cubicBezTo>
                    <a:pt x="13020" y="6804"/>
                    <a:pt x="12713" y="7055"/>
                    <a:pt x="12310" y="7313"/>
                  </a:cubicBezTo>
                  <a:cubicBezTo>
                    <a:pt x="11524" y="7850"/>
                    <a:pt x="10475" y="8567"/>
                    <a:pt x="9425" y="9282"/>
                  </a:cubicBezTo>
                  <a:cubicBezTo>
                    <a:pt x="8367" y="9985"/>
                    <a:pt x="7260" y="10615"/>
                    <a:pt x="6456" y="11128"/>
                  </a:cubicBezTo>
                  <a:cubicBezTo>
                    <a:pt x="6051" y="11381"/>
                    <a:pt x="5714" y="11589"/>
                    <a:pt x="5477" y="11737"/>
                  </a:cubicBezTo>
                  <a:cubicBezTo>
                    <a:pt x="5244" y="11888"/>
                    <a:pt x="5100" y="11958"/>
                    <a:pt x="5100" y="11958"/>
                  </a:cubicBezTo>
                  <a:cubicBezTo>
                    <a:pt x="5100" y="11958"/>
                    <a:pt x="6469" y="14131"/>
                    <a:pt x="6469" y="14131"/>
                  </a:cubicBezTo>
                  <a:close/>
                  <a:moveTo>
                    <a:pt x="4051" y="10296"/>
                  </a:moveTo>
                  <a:cubicBezTo>
                    <a:pt x="4051" y="10296"/>
                    <a:pt x="4193" y="10226"/>
                    <a:pt x="4421" y="10079"/>
                  </a:cubicBezTo>
                  <a:cubicBezTo>
                    <a:pt x="4652" y="9935"/>
                    <a:pt x="4983" y="9730"/>
                    <a:pt x="5379" y="9485"/>
                  </a:cubicBezTo>
                  <a:cubicBezTo>
                    <a:pt x="6163" y="8981"/>
                    <a:pt x="7248" y="8365"/>
                    <a:pt x="8283" y="7677"/>
                  </a:cubicBezTo>
                  <a:cubicBezTo>
                    <a:pt x="9310" y="6977"/>
                    <a:pt x="10337" y="6278"/>
                    <a:pt x="11107" y="5752"/>
                  </a:cubicBezTo>
                  <a:cubicBezTo>
                    <a:pt x="11499" y="5500"/>
                    <a:pt x="11801" y="5255"/>
                    <a:pt x="12018" y="5092"/>
                  </a:cubicBezTo>
                  <a:cubicBezTo>
                    <a:pt x="12233" y="4927"/>
                    <a:pt x="12356" y="4834"/>
                    <a:pt x="12356" y="4834"/>
                  </a:cubicBezTo>
                  <a:lnTo>
                    <a:pt x="10746" y="2818"/>
                  </a:lnTo>
                  <a:cubicBezTo>
                    <a:pt x="10746" y="2818"/>
                    <a:pt x="10626" y="2910"/>
                    <a:pt x="10417" y="3069"/>
                  </a:cubicBezTo>
                  <a:cubicBezTo>
                    <a:pt x="10207" y="3228"/>
                    <a:pt x="9914" y="3468"/>
                    <a:pt x="9533" y="3710"/>
                  </a:cubicBezTo>
                  <a:cubicBezTo>
                    <a:pt x="8785" y="4220"/>
                    <a:pt x="7788" y="4900"/>
                    <a:pt x="6791" y="5580"/>
                  </a:cubicBezTo>
                  <a:cubicBezTo>
                    <a:pt x="5786" y="6247"/>
                    <a:pt x="4734" y="6846"/>
                    <a:pt x="3971" y="7334"/>
                  </a:cubicBezTo>
                  <a:cubicBezTo>
                    <a:pt x="3585" y="7573"/>
                    <a:pt x="3266" y="7771"/>
                    <a:pt x="3042" y="7912"/>
                  </a:cubicBezTo>
                  <a:cubicBezTo>
                    <a:pt x="2820" y="8057"/>
                    <a:pt x="2683" y="8121"/>
                    <a:pt x="2683" y="8121"/>
                  </a:cubicBezTo>
                  <a:cubicBezTo>
                    <a:pt x="2683" y="8121"/>
                    <a:pt x="4051" y="10296"/>
                    <a:pt x="4051" y="10296"/>
                  </a:cubicBezTo>
                  <a:close/>
                  <a:moveTo>
                    <a:pt x="15979" y="16944"/>
                  </a:moveTo>
                  <a:cubicBezTo>
                    <a:pt x="15631" y="16464"/>
                    <a:pt x="15033" y="16294"/>
                    <a:pt x="14641" y="16563"/>
                  </a:cubicBezTo>
                  <a:cubicBezTo>
                    <a:pt x="14257" y="16838"/>
                    <a:pt x="14200" y="17427"/>
                    <a:pt x="14538" y="17913"/>
                  </a:cubicBezTo>
                  <a:cubicBezTo>
                    <a:pt x="14876" y="18397"/>
                    <a:pt x="15491" y="18592"/>
                    <a:pt x="15886" y="18310"/>
                  </a:cubicBezTo>
                  <a:cubicBezTo>
                    <a:pt x="16286" y="18034"/>
                    <a:pt x="16329" y="17423"/>
                    <a:pt x="15979" y="16944"/>
                  </a:cubicBezTo>
                  <a:close/>
                  <a:moveTo>
                    <a:pt x="8848" y="21600"/>
                  </a:moveTo>
                  <a:lnTo>
                    <a:pt x="0" y="6928"/>
                  </a:lnTo>
                  <a:lnTo>
                    <a:pt x="1436" y="6145"/>
                  </a:lnTo>
                  <a:lnTo>
                    <a:pt x="1635" y="6459"/>
                  </a:lnTo>
                  <a:cubicBezTo>
                    <a:pt x="1635" y="6459"/>
                    <a:pt x="1770" y="6396"/>
                    <a:pt x="1986" y="6255"/>
                  </a:cubicBezTo>
                  <a:cubicBezTo>
                    <a:pt x="2204" y="6118"/>
                    <a:pt x="2517" y="5922"/>
                    <a:pt x="2894" y="5689"/>
                  </a:cubicBezTo>
                  <a:cubicBezTo>
                    <a:pt x="3638" y="5212"/>
                    <a:pt x="4666" y="4628"/>
                    <a:pt x="5650" y="3976"/>
                  </a:cubicBezTo>
                  <a:cubicBezTo>
                    <a:pt x="6624" y="3312"/>
                    <a:pt x="7597" y="2646"/>
                    <a:pt x="8327" y="2149"/>
                  </a:cubicBezTo>
                  <a:cubicBezTo>
                    <a:pt x="8701" y="1910"/>
                    <a:pt x="8986" y="1678"/>
                    <a:pt x="9192" y="1523"/>
                  </a:cubicBezTo>
                  <a:cubicBezTo>
                    <a:pt x="9397" y="1365"/>
                    <a:pt x="9514" y="1276"/>
                    <a:pt x="9514" y="1276"/>
                  </a:cubicBezTo>
                  <a:lnTo>
                    <a:pt x="9281" y="985"/>
                  </a:lnTo>
                  <a:lnTo>
                    <a:pt x="10582" y="0"/>
                  </a:lnTo>
                  <a:lnTo>
                    <a:pt x="21600" y="13254"/>
                  </a:lnTo>
                  <a:cubicBezTo>
                    <a:pt x="21600" y="13254"/>
                    <a:pt x="21346" y="13682"/>
                    <a:pt x="20964" y="14325"/>
                  </a:cubicBezTo>
                  <a:cubicBezTo>
                    <a:pt x="20573" y="14961"/>
                    <a:pt x="20085" y="15862"/>
                    <a:pt x="19521" y="16690"/>
                  </a:cubicBezTo>
                  <a:cubicBezTo>
                    <a:pt x="18389" y="18378"/>
                    <a:pt x="17256" y="20067"/>
                    <a:pt x="17256" y="20067"/>
                  </a:cubicBezTo>
                  <a:cubicBezTo>
                    <a:pt x="17256" y="20069"/>
                    <a:pt x="16746" y="20213"/>
                    <a:pt x="15940" y="20359"/>
                  </a:cubicBezTo>
                  <a:cubicBezTo>
                    <a:pt x="15148" y="20512"/>
                    <a:pt x="14093" y="20716"/>
                    <a:pt x="13039" y="20920"/>
                  </a:cubicBezTo>
                  <a:cubicBezTo>
                    <a:pt x="11996" y="21126"/>
                    <a:pt x="10963" y="21322"/>
                    <a:pt x="10161" y="21418"/>
                  </a:cubicBezTo>
                  <a:cubicBezTo>
                    <a:pt x="9374" y="21527"/>
                    <a:pt x="8848" y="21600"/>
                    <a:pt x="8848" y="216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29" name="Shape 2874">
              <a:extLst>
                <a:ext uri="{FF2B5EF4-FFF2-40B4-BE49-F238E27FC236}">
                  <a16:creationId xmlns:a16="http://schemas.microsoft.com/office/drawing/2014/main" id="{409118A4-8055-441E-8404-9A19365B34A9}"/>
                </a:ext>
              </a:extLst>
            </p:cNvPr>
            <p:cNvSpPr/>
            <p:nvPr/>
          </p:nvSpPr>
          <p:spPr>
            <a:xfrm>
              <a:off x="5933354" y="4976909"/>
              <a:ext cx="276991" cy="614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51" y="1890"/>
                  </a:moveTo>
                  <a:cubicBezTo>
                    <a:pt x="17151" y="1890"/>
                    <a:pt x="16420" y="1897"/>
                    <a:pt x="15325" y="1909"/>
                  </a:cubicBezTo>
                  <a:cubicBezTo>
                    <a:pt x="14228" y="1913"/>
                    <a:pt x="12766" y="1963"/>
                    <a:pt x="11305" y="1924"/>
                  </a:cubicBezTo>
                  <a:cubicBezTo>
                    <a:pt x="9844" y="1909"/>
                    <a:pt x="8382" y="1894"/>
                    <a:pt x="7287" y="1883"/>
                  </a:cubicBezTo>
                  <a:cubicBezTo>
                    <a:pt x="6198" y="1843"/>
                    <a:pt x="5471" y="1817"/>
                    <a:pt x="5471" y="1817"/>
                  </a:cubicBezTo>
                  <a:lnTo>
                    <a:pt x="5261" y="3219"/>
                  </a:lnTo>
                  <a:cubicBezTo>
                    <a:pt x="5261" y="3219"/>
                    <a:pt x="6009" y="3246"/>
                    <a:pt x="7130" y="3287"/>
                  </a:cubicBezTo>
                  <a:cubicBezTo>
                    <a:pt x="8258" y="3298"/>
                    <a:pt x="9762" y="3315"/>
                    <a:pt x="11264" y="3330"/>
                  </a:cubicBezTo>
                  <a:cubicBezTo>
                    <a:pt x="12769" y="3370"/>
                    <a:pt x="14273" y="3320"/>
                    <a:pt x="15400" y="3313"/>
                  </a:cubicBezTo>
                  <a:cubicBezTo>
                    <a:pt x="16528" y="3303"/>
                    <a:pt x="17281" y="3295"/>
                    <a:pt x="17281" y="3295"/>
                  </a:cubicBezTo>
                  <a:cubicBezTo>
                    <a:pt x="17281" y="3295"/>
                    <a:pt x="17151" y="1890"/>
                    <a:pt x="17151" y="1890"/>
                  </a:cubicBezTo>
                  <a:close/>
                  <a:moveTo>
                    <a:pt x="17380" y="4368"/>
                  </a:moveTo>
                  <a:cubicBezTo>
                    <a:pt x="17380" y="4368"/>
                    <a:pt x="16612" y="4376"/>
                    <a:pt x="15459" y="4387"/>
                  </a:cubicBezTo>
                  <a:cubicBezTo>
                    <a:pt x="14308" y="4394"/>
                    <a:pt x="12771" y="4444"/>
                    <a:pt x="11236" y="4404"/>
                  </a:cubicBezTo>
                  <a:cubicBezTo>
                    <a:pt x="9699" y="4387"/>
                    <a:pt x="8163" y="4371"/>
                    <a:pt x="7011" y="4359"/>
                  </a:cubicBezTo>
                  <a:cubicBezTo>
                    <a:pt x="5865" y="4318"/>
                    <a:pt x="5101" y="4291"/>
                    <a:pt x="5101" y="4291"/>
                  </a:cubicBezTo>
                  <a:lnTo>
                    <a:pt x="4891" y="5694"/>
                  </a:lnTo>
                  <a:cubicBezTo>
                    <a:pt x="4891" y="5694"/>
                    <a:pt x="5676" y="5722"/>
                    <a:pt x="6854" y="5764"/>
                  </a:cubicBezTo>
                  <a:cubicBezTo>
                    <a:pt x="8039" y="5776"/>
                    <a:pt x="9617" y="5793"/>
                    <a:pt x="11195" y="5810"/>
                  </a:cubicBezTo>
                  <a:cubicBezTo>
                    <a:pt x="12774" y="5850"/>
                    <a:pt x="14352" y="5800"/>
                    <a:pt x="15536" y="5793"/>
                  </a:cubicBezTo>
                  <a:cubicBezTo>
                    <a:pt x="16720" y="5781"/>
                    <a:pt x="17510" y="5773"/>
                    <a:pt x="17510" y="5773"/>
                  </a:cubicBezTo>
                  <a:cubicBezTo>
                    <a:pt x="17510" y="5773"/>
                    <a:pt x="17380" y="4368"/>
                    <a:pt x="17380" y="4368"/>
                  </a:cubicBezTo>
                  <a:close/>
                  <a:moveTo>
                    <a:pt x="17608" y="6847"/>
                  </a:moveTo>
                  <a:cubicBezTo>
                    <a:pt x="17608" y="6847"/>
                    <a:pt x="16803" y="6855"/>
                    <a:pt x="15594" y="6867"/>
                  </a:cubicBezTo>
                  <a:cubicBezTo>
                    <a:pt x="14386" y="6875"/>
                    <a:pt x="12775" y="6925"/>
                    <a:pt x="11165" y="6885"/>
                  </a:cubicBezTo>
                  <a:cubicBezTo>
                    <a:pt x="9553" y="6867"/>
                    <a:pt x="7943" y="6850"/>
                    <a:pt x="6735" y="6837"/>
                  </a:cubicBezTo>
                  <a:cubicBezTo>
                    <a:pt x="5533" y="6795"/>
                    <a:pt x="4731" y="6766"/>
                    <a:pt x="4731" y="6766"/>
                  </a:cubicBezTo>
                  <a:lnTo>
                    <a:pt x="4521" y="8168"/>
                  </a:lnTo>
                  <a:cubicBezTo>
                    <a:pt x="4521" y="8168"/>
                    <a:pt x="5344" y="8197"/>
                    <a:pt x="6578" y="8240"/>
                  </a:cubicBezTo>
                  <a:cubicBezTo>
                    <a:pt x="7818" y="8254"/>
                    <a:pt x="9472" y="8271"/>
                    <a:pt x="11125" y="8290"/>
                  </a:cubicBezTo>
                  <a:cubicBezTo>
                    <a:pt x="12778" y="8330"/>
                    <a:pt x="14432" y="8280"/>
                    <a:pt x="15672" y="8273"/>
                  </a:cubicBezTo>
                  <a:cubicBezTo>
                    <a:pt x="16911" y="8259"/>
                    <a:pt x="17738" y="8251"/>
                    <a:pt x="17738" y="8251"/>
                  </a:cubicBezTo>
                  <a:cubicBezTo>
                    <a:pt x="17738" y="8251"/>
                    <a:pt x="17608" y="6847"/>
                    <a:pt x="17608" y="6847"/>
                  </a:cubicBezTo>
                  <a:close/>
                  <a:moveTo>
                    <a:pt x="17837" y="9323"/>
                  </a:moveTo>
                  <a:cubicBezTo>
                    <a:pt x="17837" y="9323"/>
                    <a:pt x="16995" y="9332"/>
                    <a:pt x="15731" y="9346"/>
                  </a:cubicBezTo>
                  <a:cubicBezTo>
                    <a:pt x="14466" y="9353"/>
                    <a:pt x="12780" y="9404"/>
                    <a:pt x="11095" y="9364"/>
                  </a:cubicBezTo>
                  <a:cubicBezTo>
                    <a:pt x="9408" y="9345"/>
                    <a:pt x="7723" y="9327"/>
                    <a:pt x="6459" y="9313"/>
                  </a:cubicBezTo>
                  <a:cubicBezTo>
                    <a:pt x="5200" y="9268"/>
                    <a:pt x="4360" y="9240"/>
                    <a:pt x="4360" y="9240"/>
                  </a:cubicBezTo>
                  <a:lnTo>
                    <a:pt x="4150" y="10643"/>
                  </a:lnTo>
                  <a:cubicBezTo>
                    <a:pt x="4150" y="10643"/>
                    <a:pt x="5011" y="10673"/>
                    <a:pt x="6303" y="10717"/>
                  </a:cubicBezTo>
                  <a:cubicBezTo>
                    <a:pt x="7599" y="10732"/>
                    <a:pt x="9326" y="10750"/>
                    <a:pt x="11054" y="10769"/>
                  </a:cubicBezTo>
                  <a:cubicBezTo>
                    <a:pt x="12783" y="10811"/>
                    <a:pt x="14511" y="10760"/>
                    <a:pt x="15807" y="10751"/>
                  </a:cubicBezTo>
                  <a:cubicBezTo>
                    <a:pt x="17103" y="10738"/>
                    <a:pt x="17967" y="10728"/>
                    <a:pt x="17967" y="10728"/>
                  </a:cubicBezTo>
                  <a:cubicBezTo>
                    <a:pt x="17967" y="10728"/>
                    <a:pt x="17837" y="9323"/>
                    <a:pt x="17837" y="9323"/>
                  </a:cubicBezTo>
                  <a:close/>
                  <a:moveTo>
                    <a:pt x="18067" y="11803"/>
                  </a:moveTo>
                  <a:cubicBezTo>
                    <a:pt x="18067" y="11803"/>
                    <a:pt x="17186" y="11812"/>
                    <a:pt x="15866" y="11826"/>
                  </a:cubicBezTo>
                  <a:cubicBezTo>
                    <a:pt x="14546" y="11834"/>
                    <a:pt x="12784" y="11885"/>
                    <a:pt x="11024" y="11844"/>
                  </a:cubicBezTo>
                  <a:cubicBezTo>
                    <a:pt x="9264" y="11825"/>
                    <a:pt x="7503" y="11806"/>
                    <a:pt x="6183" y="11791"/>
                  </a:cubicBezTo>
                  <a:cubicBezTo>
                    <a:pt x="4868" y="11746"/>
                    <a:pt x="3991" y="11714"/>
                    <a:pt x="3991" y="11714"/>
                  </a:cubicBezTo>
                  <a:lnTo>
                    <a:pt x="3781" y="13116"/>
                  </a:lnTo>
                  <a:cubicBezTo>
                    <a:pt x="3781" y="13116"/>
                    <a:pt x="4679" y="13148"/>
                    <a:pt x="6027" y="13194"/>
                  </a:cubicBezTo>
                  <a:cubicBezTo>
                    <a:pt x="7378" y="13208"/>
                    <a:pt x="9182" y="13229"/>
                    <a:pt x="10985" y="13249"/>
                  </a:cubicBezTo>
                  <a:cubicBezTo>
                    <a:pt x="12788" y="13291"/>
                    <a:pt x="14590" y="13238"/>
                    <a:pt x="15943" y="13231"/>
                  </a:cubicBezTo>
                  <a:cubicBezTo>
                    <a:pt x="17294" y="13216"/>
                    <a:pt x="18196" y="13205"/>
                    <a:pt x="18196" y="13205"/>
                  </a:cubicBezTo>
                  <a:cubicBezTo>
                    <a:pt x="18196" y="13205"/>
                    <a:pt x="18067" y="11803"/>
                    <a:pt x="18067" y="11803"/>
                  </a:cubicBezTo>
                  <a:close/>
                  <a:moveTo>
                    <a:pt x="18295" y="14279"/>
                  </a:moveTo>
                  <a:cubicBezTo>
                    <a:pt x="18295" y="14279"/>
                    <a:pt x="17377" y="14289"/>
                    <a:pt x="16000" y="14304"/>
                  </a:cubicBezTo>
                  <a:cubicBezTo>
                    <a:pt x="14624" y="14312"/>
                    <a:pt x="12789" y="14365"/>
                    <a:pt x="10954" y="14323"/>
                  </a:cubicBezTo>
                  <a:cubicBezTo>
                    <a:pt x="9119" y="14302"/>
                    <a:pt x="7283" y="14281"/>
                    <a:pt x="5906" y="14267"/>
                  </a:cubicBezTo>
                  <a:cubicBezTo>
                    <a:pt x="4535" y="14219"/>
                    <a:pt x="3621" y="14188"/>
                    <a:pt x="3621" y="14188"/>
                  </a:cubicBezTo>
                  <a:lnTo>
                    <a:pt x="3410" y="15591"/>
                  </a:lnTo>
                  <a:cubicBezTo>
                    <a:pt x="3410" y="15591"/>
                    <a:pt x="4347" y="15623"/>
                    <a:pt x="5751" y="15671"/>
                  </a:cubicBezTo>
                  <a:cubicBezTo>
                    <a:pt x="7159" y="15686"/>
                    <a:pt x="9037" y="15708"/>
                    <a:pt x="10914" y="15728"/>
                  </a:cubicBezTo>
                  <a:cubicBezTo>
                    <a:pt x="12792" y="15771"/>
                    <a:pt x="14670" y="15718"/>
                    <a:pt x="16078" y="15710"/>
                  </a:cubicBezTo>
                  <a:cubicBezTo>
                    <a:pt x="17487" y="15695"/>
                    <a:pt x="18425" y="15683"/>
                    <a:pt x="18425" y="15683"/>
                  </a:cubicBezTo>
                  <a:cubicBezTo>
                    <a:pt x="18425" y="15683"/>
                    <a:pt x="18295" y="14279"/>
                    <a:pt x="18295" y="14279"/>
                  </a:cubicBezTo>
                  <a:close/>
                  <a:moveTo>
                    <a:pt x="18524" y="16757"/>
                  </a:moveTo>
                  <a:cubicBezTo>
                    <a:pt x="18524" y="16757"/>
                    <a:pt x="17569" y="16768"/>
                    <a:pt x="16136" y="16784"/>
                  </a:cubicBezTo>
                  <a:cubicBezTo>
                    <a:pt x="14704" y="16793"/>
                    <a:pt x="12794" y="16846"/>
                    <a:pt x="10883" y="16804"/>
                  </a:cubicBezTo>
                  <a:cubicBezTo>
                    <a:pt x="8974" y="16782"/>
                    <a:pt x="7064" y="16760"/>
                    <a:pt x="5631" y="16745"/>
                  </a:cubicBezTo>
                  <a:cubicBezTo>
                    <a:pt x="4202" y="16696"/>
                    <a:pt x="3250" y="16664"/>
                    <a:pt x="3250" y="16664"/>
                  </a:cubicBezTo>
                  <a:lnTo>
                    <a:pt x="3041" y="18066"/>
                  </a:lnTo>
                  <a:cubicBezTo>
                    <a:pt x="3041" y="18066"/>
                    <a:pt x="4014" y="18098"/>
                    <a:pt x="5475" y="18148"/>
                  </a:cubicBezTo>
                  <a:cubicBezTo>
                    <a:pt x="6939" y="18164"/>
                    <a:pt x="8892" y="18186"/>
                    <a:pt x="10844" y="18208"/>
                  </a:cubicBezTo>
                  <a:cubicBezTo>
                    <a:pt x="12797" y="18251"/>
                    <a:pt x="14748" y="18198"/>
                    <a:pt x="16214" y="18189"/>
                  </a:cubicBezTo>
                  <a:cubicBezTo>
                    <a:pt x="17678" y="18172"/>
                    <a:pt x="18653" y="18161"/>
                    <a:pt x="18653" y="18161"/>
                  </a:cubicBezTo>
                  <a:cubicBezTo>
                    <a:pt x="18653" y="18161"/>
                    <a:pt x="18524" y="16757"/>
                    <a:pt x="18524" y="16757"/>
                  </a:cubicBezTo>
                  <a:close/>
                  <a:moveTo>
                    <a:pt x="18941" y="91"/>
                  </a:moveTo>
                  <a:lnTo>
                    <a:pt x="21600" y="19831"/>
                  </a:lnTo>
                  <a:cubicBezTo>
                    <a:pt x="21600" y="19831"/>
                    <a:pt x="20949" y="19955"/>
                    <a:pt x="19970" y="20141"/>
                  </a:cubicBezTo>
                  <a:cubicBezTo>
                    <a:pt x="18978" y="20307"/>
                    <a:pt x="17655" y="20529"/>
                    <a:pt x="16332" y="20752"/>
                  </a:cubicBezTo>
                  <a:cubicBezTo>
                    <a:pt x="14986" y="20973"/>
                    <a:pt x="13640" y="21194"/>
                    <a:pt x="12630" y="21360"/>
                  </a:cubicBezTo>
                  <a:cubicBezTo>
                    <a:pt x="11608" y="21504"/>
                    <a:pt x="10927" y="21600"/>
                    <a:pt x="10927" y="21600"/>
                  </a:cubicBezTo>
                  <a:cubicBezTo>
                    <a:pt x="10927" y="21600"/>
                    <a:pt x="8158" y="21154"/>
                    <a:pt x="5389" y="20709"/>
                  </a:cubicBezTo>
                  <a:cubicBezTo>
                    <a:pt x="2656" y="20214"/>
                    <a:pt x="0" y="19702"/>
                    <a:pt x="0" y="19702"/>
                  </a:cubicBezTo>
                  <a:lnTo>
                    <a:pt x="3785" y="0"/>
                  </a:lnTo>
                  <a:cubicBezTo>
                    <a:pt x="3785" y="0"/>
                    <a:pt x="4729" y="32"/>
                    <a:pt x="6144" y="81"/>
                  </a:cubicBezTo>
                  <a:cubicBezTo>
                    <a:pt x="7553" y="159"/>
                    <a:pt x="9461" y="131"/>
                    <a:pt x="11356" y="169"/>
                  </a:cubicBezTo>
                  <a:cubicBezTo>
                    <a:pt x="11831" y="176"/>
                    <a:pt x="12305" y="182"/>
                    <a:pt x="12772" y="188"/>
                  </a:cubicBezTo>
                  <a:cubicBezTo>
                    <a:pt x="13239" y="181"/>
                    <a:pt x="13699" y="175"/>
                    <a:pt x="14143" y="167"/>
                  </a:cubicBezTo>
                  <a:cubicBezTo>
                    <a:pt x="15033" y="158"/>
                    <a:pt x="15863" y="149"/>
                    <a:pt x="16576" y="141"/>
                  </a:cubicBezTo>
                  <a:cubicBezTo>
                    <a:pt x="18002" y="141"/>
                    <a:pt x="18941" y="91"/>
                    <a:pt x="18941" y="9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30" name="Shape 2875">
              <a:extLst>
                <a:ext uri="{FF2B5EF4-FFF2-40B4-BE49-F238E27FC236}">
                  <a16:creationId xmlns:a16="http://schemas.microsoft.com/office/drawing/2014/main" id="{D4088E76-E846-44C2-BDF5-B4780477EDCA}"/>
                </a:ext>
              </a:extLst>
            </p:cNvPr>
            <p:cNvSpPr/>
            <p:nvPr/>
          </p:nvSpPr>
          <p:spPr>
            <a:xfrm>
              <a:off x="5350557" y="4905339"/>
              <a:ext cx="402801" cy="884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11" y="3809"/>
                  </a:moveTo>
                  <a:cubicBezTo>
                    <a:pt x="18111" y="3809"/>
                    <a:pt x="17443" y="3720"/>
                    <a:pt x="16774" y="3631"/>
                  </a:cubicBezTo>
                  <a:cubicBezTo>
                    <a:pt x="16117" y="3526"/>
                    <a:pt x="15459" y="3421"/>
                    <a:pt x="15459" y="3421"/>
                  </a:cubicBezTo>
                  <a:lnTo>
                    <a:pt x="13983" y="5415"/>
                  </a:lnTo>
                  <a:cubicBezTo>
                    <a:pt x="13983" y="5415"/>
                    <a:pt x="14680" y="5525"/>
                    <a:pt x="15378" y="5636"/>
                  </a:cubicBezTo>
                  <a:cubicBezTo>
                    <a:pt x="16082" y="5736"/>
                    <a:pt x="16794" y="5826"/>
                    <a:pt x="16794" y="5826"/>
                  </a:cubicBezTo>
                  <a:cubicBezTo>
                    <a:pt x="16794" y="5826"/>
                    <a:pt x="18111" y="3809"/>
                    <a:pt x="18111" y="3809"/>
                  </a:cubicBezTo>
                  <a:close/>
                  <a:moveTo>
                    <a:pt x="16213" y="6715"/>
                  </a:moveTo>
                  <a:cubicBezTo>
                    <a:pt x="16213" y="6716"/>
                    <a:pt x="15482" y="6624"/>
                    <a:pt x="14761" y="6520"/>
                  </a:cubicBezTo>
                  <a:cubicBezTo>
                    <a:pt x="14045" y="6407"/>
                    <a:pt x="13331" y="6294"/>
                    <a:pt x="13331" y="6294"/>
                  </a:cubicBezTo>
                  <a:lnTo>
                    <a:pt x="11850" y="8285"/>
                  </a:lnTo>
                  <a:cubicBezTo>
                    <a:pt x="11850" y="8285"/>
                    <a:pt x="12606" y="8405"/>
                    <a:pt x="13362" y="8524"/>
                  </a:cubicBezTo>
                  <a:cubicBezTo>
                    <a:pt x="14123" y="8635"/>
                    <a:pt x="14895" y="8731"/>
                    <a:pt x="14895" y="8731"/>
                  </a:cubicBezTo>
                  <a:cubicBezTo>
                    <a:pt x="14895" y="8731"/>
                    <a:pt x="16213" y="6715"/>
                    <a:pt x="16213" y="6715"/>
                  </a:cubicBezTo>
                  <a:close/>
                  <a:moveTo>
                    <a:pt x="14312" y="9620"/>
                  </a:moveTo>
                  <a:cubicBezTo>
                    <a:pt x="14312" y="9620"/>
                    <a:pt x="13522" y="9522"/>
                    <a:pt x="12744" y="9408"/>
                  </a:cubicBezTo>
                  <a:cubicBezTo>
                    <a:pt x="11970" y="9287"/>
                    <a:pt x="11197" y="9164"/>
                    <a:pt x="11197" y="9164"/>
                  </a:cubicBezTo>
                  <a:lnTo>
                    <a:pt x="9715" y="11156"/>
                  </a:lnTo>
                  <a:cubicBezTo>
                    <a:pt x="9715" y="11156"/>
                    <a:pt x="10528" y="11284"/>
                    <a:pt x="11341" y="11412"/>
                  </a:cubicBezTo>
                  <a:cubicBezTo>
                    <a:pt x="12160" y="11532"/>
                    <a:pt x="12990" y="11636"/>
                    <a:pt x="12990" y="11636"/>
                  </a:cubicBezTo>
                  <a:cubicBezTo>
                    <a:pt x="12990" y="11636"/>
                    <a:pt x="14312" y="9620"/>
                    <a:pt x="14312" y="9620"/>
                  </a:cubicBezTo>
                  <a:close/>
                  <a:moveTo>
                    <a:pt x="12406" y="12525"/>
                  </a:moveTo>
                  <a:cubicBezTo>
                    <a:pt x="12406" y="12525"/>
                    <a:pt x="11558" y="12419"/>
                    <a:pt x="10722" y="12296"/>
                  </a:cubicBezTo>
                  <a:cubicBezTo>
                    <a:pt x="9891" y="12165"/>
                    <a:pt x="9060" y="12035"/>
                    <a:pt x="9060" y="12035"/>
                  </a:cubicBezTo>
                  <a:lnTo>
                    <a:pt x="7575" y="14026"/>
                  </a:lnTo>
                  <a:cubicBezTo>
                    <a:pt x="7575" y="14026"/>
                    <a:pt x="8446" y="14163"/>
                    <a:pt x="9318" y="14299"/>
                  </a:cubicBezTo>
                  <a:cubicBezTo>
                    <a:pt x="10193" y="14429"/>
                    <a:pt x="11083" y="14540"/>
                    <a:pt x="11083" y="14540"/>
                  </a:cubicBezTo>
                  <a:cubicBezTo>
                    <a:pt x="11083" y="14540"/>
                    <a:pt x="12406" y="12525"/>
                    <a:pt x="12406" y="12525"/>
                  </a:cubicBezTo>
                  <a:close/>
                  <a:moveTo>
                    <a:pt x="10497" y="15428"/>
                  </a:moveTo>
                  <a:cubicBezTo>
                    <a:pt x="10497" y="15428"/>
                    <a:pt x="9590" y="15316"/>
                    <a:pt x="8697" y="15183"/>
                  </a:cubicBezTo>
                  <a:cubicBezTo>
                    <a:pt x="7809" y="15044"/>
                    <a:pt x="6920" y="14905"/>
                    <a:pt x="6920" y="14905"/>
                  </a:cubicBezTo>
                  <a:lnTo>
                    <a:pt x="5432" y="16896"/>
                  </a:lnTo>
                  <a:cubicBezTo>
                    <a:pt x="5432" y="16896"/>
                    <a:pt x="6361" y="17041"/>
                    <a:pt x="7290" y="17185"/>
                  </a:cubicBezTo>
                  <a:cubicBezTo>
                    <a:pt x="7751" y="17262"/>
                    <a:pt x="8230" y="17315"/>
                    <a:pt x="8581" y="17364"/>
                  </a:cubicBezTo>
                  <a:cubicBezTo>
                    <a:pt x="8935" y="17411"/>
                    <a:pt x="9170" y="17442"/>
                    <a:pt x="9170" y="17442"/>
                  </a:cubicBezTo>
                  <a:cubicBezTo>
                    <a:pt x="9170" y="17442"/>
                    <a:pt x="10497" y="15428"/>
                    <a:pt x="10497" y="15428"/>
                  </a:cubicBezTo>
                  <a:close/>
                  <a:moveTo>
                    <a:pt x="8584" y="18331"/>
                  </a:moveTo>
                  <a:cubicBezTo>
                    <a:pt x="8584" y="18331"/>
                    <a:pt x="8344" y="18299"/>
                    <a:pt x="7984" y="18252"/>
                  </a:cubicBezTo>
                  <a:cubicBezTo>
                    <a:pt x="7626" y="18201"/>
                    <a:pt x="7138" y="18147"/>
                    <a:pt x="6668" y="18069"/>
                  </a:cubicBezTo>
                  <a:cubicBezTo>
                    <a:pt x="5721" y="17922"/>
                    <a:pt x="4774" y="17775"/>
                    <a:pt x="4774" y="17775"/>
                  </a:cubicBezTo>
                  <a:lnTo>
                    <a:pt x="3284" y="19765"/>
                  </a:lnTo>
                  <a:cubicBezTo>
                    <a:pt x="3284" y="19765"/>
                    <a:pt x="4271" y="19919"/>
                    <a:pt x="5257" y="20072"/>
                  </a:cubicBezTo>
                  <a:cubicBezTo>
                    <a:pt x="5748" y="20153"/>
                    <a:pt x="6254" y="20210"/>
                    <a:pt x="6628" y="20263"/>
                  </a:cubicBezTo>
                  <a:cubicBezTo>
                    <a:pt x="7004" y="20313"/>
                    <a:pt x="7254" y="20346"/>
                    <a:pt x="7254" y="20346"/>
                  </a:cubicBezTo>
                  <a:cubicBezTo>
                    <a:pt x="7254" y="20346"/>
                    <a:pt x="8584" y="18331"/>
                    <a:pt x="8584" y="18331"/>
                  </a:cubicBezTo>
                  <a:close/>
                  <a:moveTo>
                    <a:pt x="21600" y="756"/>
                  </a:moveTo>
                  <a:lnTo>
                    <a:pt x="8961" y="21600"/>
                  </a:lnTo>
                  <a:cubicBezTo>
                    <a:pt x="8961" y="21600"/>
                    <a:pt x="8396" y="21526"/>
                    <a:pt x="7547" y="21414"/>
                  </a:cubicBezTo>
                  <a:cubicBezTo>
                    <a:pt x="6703" y="21298"/>
                    <a:pt x="5563" y="21164"/>
                    <a:pt x="4450" y="20992"/>
                  </a:cubicBezTo>
                  <a:cubicBezTo>
                    <a:pt x="2225" y="20644"/>
                    <a:pt x="0" y="20296"/>
                    <a:pt x="0" y="20296"/>
                  </a:cubicBezTo>
                  <a:lnTo>
                    <a:pt x="16284" y="0"/>
                  </a:lnTo>
                  <a:cubicBezTo>
                    <a:pt x="16284" y="0"/>
                    <a:pt x="17603" y="203"/>
                    <a:pt x="18922" y="407"/>
                  </a:cubicBezTo>
                  <a:cubicBezTo>
                    <a:pt x="20260" y="582"/>
                    <a:pt x="21600" y="756"/>
                    <a:pt x="21600" y="75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31" name="Shape 2876">
              <a:extLst>
                <a:ext uri="{FF2B5EF4-FFF2-40B4-BE49-F238E27FC236}">
                  <a16:creationId xmlns:a16="http://schemas.microsoft.com/office/drawing/2014/main" id="{4439113C-8C58-460B-A803-CC2D55BD634F}"/>
                </a:ext>
              </a:extLst>
            </p:cNvPr>
            <p:cNvSpPr/>
            <p:nvPr/>
          </p:nvSpPr>
          <p:spPr>
            <a:xfrm>
              <a:off x="6219640" y="4930900"/>
              <a:ext cx="462235" cy="1108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8" y="15020"/>
                  </a:moveTo>
                  <a:cubicBezTo>
                    <a:pt x="13978" y="15020"/>
                    <a:pt x="15110" y="14906"/>
                    <a:pt x="16241" y="14793"/>
                  </a:cubicBezTo>
                  <a:cubicBezTo>
                    <a:pt x="16807" y="14735"/>
                    <a:pt x="17372" y="14678"/>
                    <a:pt x="17796" y="14635"/>
                  </a:cubicBezTo>
                  <a:cubicBezTo>
                    <a:pt x="18221" y="14593"/>
                    <a:pt x="18499" y="14558"/>
                    <a:pt x="18499" y="14558"/>
                  </a:cubicBezTo>
                  <a:lnTo>
                    <a:pt x="17421" y="12909"/>
                  </a:lnTo>
                  <a:cubicBezTo>
                    <a:pt x="17421" y="12909"/>
                    <a:pt x="17154" y="12943"/>
                    <a:pt x="16748" y="12982"/>
                  </a:cubicBezTo>
                  <a:cubicBezTo>
                    <a:pt x="16342" y="13023"/>
                    <a:pt x="15801" y="13078"/>
                    <a:pt x="15260" y="13134"/>
                  </a:cubicBezTo>
                  <a:cubicBezTo>
                    <a:pt x="14177" y="13243"/>
                    <a:pt x="13094" y="13352"/>
                    <a:pt x="13094" y="13352"/>
                  </a:cubicBezTo>
                  <a:cubicBezTo>
                    <a:pt x="13094" y="13352"/>
                    <a:pt x="13978" y="15020"/>
                    <a:pt x="13978" y="15020"/>
                  </a:cubicBezTo>
                  <a:close/>
                  <a:moveTo>
                    <a:pt x="12620" y="12453"/>
                  </a:moveTo>
                  <a:cubicBezTo>
                    <a:pt x="12620" y="12453"/>
                    <a:pt x="13677" y="12347"/>
                    <a:pt x="14733" y="12239"/>
                  </a:cubicBezTo>
                  <a:cubicBezTo>
                    <a:pt x="15261" y="12186"/>
                    <a:pt x="15789" y="12132"/>
                    <a:pt x="16185" y="12092"/>
                  </a:cubicBezTo>
                  <a:cubicBezTo>
                    <a:pt x="16582" y="12053"/>
                    <a:pt x="16843" y="12021"/>
                    <a:pt x="16843" y="12021"/>
                  </a:cubicBezTo>
                  <a:lnTo>
                    <a:pt x="15772" y="10372"/>
                  </a:lnTo>
                  <a:lnTo>
                    <a:pt x="11742" y="10785"/>
                  </a:lnTo>
                  <a:cubicBezTo>
                    <a:pt x="11742" y="10785"/>
                    <a:pt x="12620" y="12453"/>
                    <a:pt x="12620" y="12453"/>
                  </a:cubicBezTo>
                  <a:close/>
                  <a:moveTo>
                    <a:pt x="11271" y="9885"/>
                  </a:moveTo>
                  <a:lnTo>
                    <a:pt x="15197" y="9484"/>
                  </a:lnTo>
                  <a:lnTo>
                    <a:pt x="14133" y="7834"/>
                  </a:lnTo>
                  <a:lnTo>
                    <a:pt x="10400" y="8216"/>
                  </a:lnTo>
                  <a:cubicBezTo>
                    <a:pt x="10400" y="8216"/>
                    <a:pt x="11271" y="9885"/>
                    <a:pt x="11271" y="9885"/>
                  </a:cubicBezTo>
                  <a:close/>
                  <a:moveTo>
                    <a:pt x="9932" y="7317"/>
                  </a:moveTo>
                  <a:lnTo>
                    <a:pt x="13561" y="6946"/>
                  </a:lnTo>
                  <a:lnTo>
                    <a:pt x="12502" y="5295"/>
                  </a:lnTo>
                  <a:lnTo>
                    <a:pt x="9067" y="5647"/>
                  </a:lnTo>
                  <a:cubicBezTo>
                    <a:pt x="9067" y="5647"/>
                    <a:pt x="9932" y="7317"/>
                    <a:pt x="9932" y="7317"/>
                  </a:cubicBezTo>
                  <a:close/>
                  <a:moveTo>
                    <a:pt x="8603" y="4747"/>
                  </a:moveTo>
                  <a:lnTo>
                    <a:pt x="11933" y="4405"/>
                  </a:lnTo>
                  <a:lnTo>
                    <a:pt x="10881" y="2753"/>
                  </a:lnTo>
                  <a:lnTo>
                    <a:pt x="7744" y="3077"/>
                  </a:lnTo>
                  <a:cubicBezTo>
                    <a:pt x="7744" y="3077"/>
                    <a:pt x="8603" y="4747"/>
                    <a:pt x="8603" y="4747"/>
                  </a:cubicBezTo>
                  <a:close/>
                  <a:moveTo>
                    <a:pt x="11369" y="15237"/>
                  </a:moveTo>
                  <a:lnTo>
                    <a:pt x="10596" y="13558"/>
                  </a:lnTo>
                  <a:cubicBezTo>
                    <a:pt x="10596" y="13558"/>
                    <a:pt x="9501" y="13644"/>
                    <a:pt x="8406" y="13731"/>
                  </a:cubicBezTo>
                  <a:cubicBezTo>
                    <a:pt x="7302" y="13797"/>
                    <a:pt x="6199" y="13863"/>
                    <a:pt x="6199" y="13863"/>
                  </a:cubicBezTo>
                  <a:lnTo>
                    <a:pt x="6778" y="15555"/>
                  </a:lnTo>
                  <a:cubicBezTo>
                    <a:pt x="6778" y="15555"/>
                    <a:pt x="7932" y="15493"/>
                    <a:pt x="9081" y="15417"/>
                  </a:cubicBezTo>
                  <a:cubicBezTo>
                    <a:pt x="10225" y="15327"/>
                    <a:pt x="11369" y="15237"/>
                    <a:pt x="11369" y="15237"/>
                  </a:cubicBezTo>
                  <a:close/>
                  <a:moveTo>
                    <a:pt x="5890" y="12951"/>
                  </a:moveTo>
                  <a:cubicBezTo>
                    <a:pt x="5890" y="12951"/>
                    <a:pt x="6967" y="12887"/>
                    <a:pt x="8044" y="12823"/>
                  </a:cubicBezTo>
                  <a:cubicBezTo>
                    <a:pt x="9112" y="12738"/>
                    <a:pt x="10181" y="12654"/>
                    <a:pt x="10181" y="12654"/>
                  </a:cubicBezTo>
                  <a:lnTo>
                    <a:pt x="9414" y="10975"/>
                  </a:lnTo>
                  <a:cubicBezTo>
                    <a:pt x="9414" y="10975"/>
                    <a:pt x="8394" y="11057"/>
                    <a:pt x="7374" y="11138"/>
                  </a:cubicBezTo>
                  <a:cubicBezTo>
                    <a:pt x="6346" y="11198"/>
                    <a:pt x="5319" y="11259"/>
                    <a:pt x="5319" y="11259"/>
                  </a:cubicBezTo>
                  <a:cubicBezTo>
                    <a:pt x="5319" y="11259"/>
                    <a:pt x="5890" y="12951"/>
                    <a:pt x="5890" y="12951"/>
                  </a:cubicBezTo>
                  <a:close/>
                  <a:moveTo>
                    <a:pt x="5012" y="10348"/>
                  </a:moveTo>
                  <a:cubicBezTo>
                    <a:pt x="5012" y="10348"/>
                    <a:pt x="6014" y="10289"/>
                    <a:pt x="7016" y="10230"/>
                  </a:cubicBezTo>
                  <a:cubicBezTo>
                    <a:pt x="8009" y="10151"/>
                    <a:pt x="9003" y="10071"/>
                    <a:pt x="9003" y="10071"/>
                  </a:cubicBezTo>
                  <a:lnTo>
                    <a:pt x="8242" y="8392"/>
                  </a:lnTo>
                  <a:cubicBezTo>
                    <a:pt x="8242" y="8392"/>
                    <a:pt x="7298" y="8468"/>
                    <a:pt x="6353" y="8544"/>
                  </a:cubicBezTo>
                  <a:cubicBezTo>
                    <a:pt x="5400" y="8599"/>
                    <a:pt x="4448" y="8655"/>
                    <a:pt x="4448" y="8655"/>
                  </a:cubicBezTo>
                  <a:cubicBezTo>
                    <a:pt x="4448" y="8655"/>
                    <a:pt x="5012" y="10348"/>
                    <a:pt x="5012" y="10348"/>
                  </a:cubicBezTo>
                  <a:close/>
                  <a:moveTo>
                    <a:pt x="4145" y="7744"/>
                  </a:moveTo>
                  <a:cubicBezTo>
                    <a:pt x="4145" y="7744"/>
                    <a:pt x="5072" y="7690"/>
                    <a:pt x="5999" y="7636"/>
                  </a:cubicBezTo>
                  <a:cubicBezTo>
                    <a:pt x="6917" y="7561"/>
                    <a:pt x="7835" y="7487"/>
                    <a:pt x="7835" y="7487"/>
                  </a:cubicBezTo>
                  <a:lnTo>
                    <a:pt x="7081" y="5807"/>
                  </a:lnTo>
                  <a:cubicBezTo>
                    <a:pt x="7081" y="5807"/>
                    <a:pt x="6212" y="5878"/>
                    <a:pt x="5342" y="5948"/>
                  </a:cubicBezTo>
                  <a:cubicBezTo>
                    <a:pt x="4464" y="5999"/>
                    <a:pt x="3586" y="6050"/>
                    <a:pt x="3586" y="6050"/>
                  </a:cubicBezTo>
                  <a:cubicBezTo>
                    <a:pt x="3586" y="6050"/>
                    <a:pt x="4145" y="7744"/>
                    <a:pt x="4145" y="7744"/>
                  </a:cubicBezTo>
                  <a:close/>
                  <a:moveTo>
                    <a:pt x="3288" y="5138"/>
                  </a:moveTo>
                  <a:cubicBezTo>
                    <a:pt x="3288" y="5138"/>
                    <a:pt x="4140" y="5089"/>
                    <a:pt x="4991" y="5039"/>
                  </a:cubicBezTo>
                  <a:cubicBezTo>
                    <a:pt x="5834" y="4971"/>
                    <a:pt x="6677" y="4903"/>
                    <a:pt x="6677" y="4903"/>
                  </a:cubicBezTo>
                  <a:lnTo>
                    <a:pt x="5930" y="3222"/>
                  </a:lnTo>
                  <a:cubicBezTo>
                    <a:pt x="5930" y="3222"/>
                    <a:pt x="5135" y="3287"/>
                    <a:pt x="4341" y="3351"/>
                  </a:cubicBezTo>
                  <a:cubicBezTo>
                    <a:pt x="3538" y="3398"/>
                    <a:pt x="2736" y="3445"/>
                    <a:pt x="2736" y="3445"/>
                  </a:cubicBezTo>
                  <a:cubicBezTo>
                    <a:pt x="2736" y="3445"/>
                    <a:pt x="3288" y="5138"/>
                    <a:pt x="3288" y="5138"/>
                  </a:cubicBezTo>
                  <a:close/>
                  <a:moveTo>
                    <a:pt x="10863" y="0"/>
                  </a:moveTo>
                  <a:cubicBezTo>
                    <a:pt x="10863" y="0"/>
                    <a:pt x="13525" y="3752"/>
                    <a:pt x="16188" y="7505"/>
                  </a:cubicBezTo>
                  <a:cubicBezTo>
                    <a:pt x="18894" y="11252"/>
                    <a:pt x="21600" y="14999"/>
                    <a:pt x="21600" y="14999"/>
                  </a:cubicBezTo>
                  <a:cubicBezTo>
                    <a:pt x="21600" y="14999"/>
                    <a:pt x="20757" y="15438"/>
                    <a:pt x="19413" y="16102"/>
                  </a:cubicBezTo>
                  <a:cubicBezTo>
                    <a:pt x="18735" y="16427"/>
                    <a:pt x="17921" y="16793"/>
                    <a:pt x="17027" y="17194"/>
                  </a:cubicBezTo>
                  <a:cubicBezTo>
                    <a:pt x="16131" y="17590"/>
                    <a:pt x="15158" y="18031"/>
                    <a:pt x="14138" y="18429"/>
                  </a:cubicBezTo>
                  <a:cubicBezTo>
                    <a:pt x="13122" y="18837"/>
                    <a:pt x="12078" y="19245"/>
                    <a:pt x="11076" y="19627"/>
                  </a:cubicBezTo>
                  <a:cubicBezTo>
                    <a:pt x="10075" y="20013"/>
                    <a:pt x="9105" y="20337"/>
                    <a:pt x="8266" y="20633"/>
                  </a:cubicBezTo>
                  <a:cubicBezTo>
                    <a:pt x="6583" y="21214"/>
                    <a:pt x="5408" y="21600"/>
                    <a:pt x="5408" y="21600"/>
                  </a:cubicBezTo>
                  <a:cubicBezTo>
                    <a:pt x="5408" y="21600"/>
                    <a:pt x="4016" y="16415"/>
                    <a:pt x="2625" y="11232"/>
                  </a:cubicBezTo>
                  <a:cubicBezTo>
                    <a:pt x="1312" y="6044"/>
                    <a:pt x="0" y="856"/>
                    <a:pt x="0" y="856"/>
                  </a:cubicBezTo>
                  <a:cubicBezTo>
                    <a:pt x="0" y="856"/>
                    <a:pt x="196" y="850"/>
                    <a:pt x="490" y="841"/>
                  </a:cubicBezTo>
                  <a:cubicBezTo>
                    <a:pt x="781" y="825"/>
                    <a:pt x="1171" y="803"/>
                    <a:pt x="1560" y="781"/>
                  </a:cubicBezTo>
                  <a:cubicBezTo>
                    <a:pt x="2338" y="741"/>
                    <a:pt x="3117" y="701"/>
                    <a:pt x="3117" y="701"/>
                  </a:cubicBezTo>
                  <a:lnTo>
                    <a:pt x="3674" y="2196"/>
                  </a:lnTo>
                  <a:cubicBezTo>
                    <a:pt x="3674" y="2196"/>
                    <a:pt x="3978" y="2183"/>
                    <a:pt x="4424" y="2141"/>
                  </a:cubicBezTo>
                  <a:cubicBezTo>
                    <a:pt x="4871" y="2104"/>
                    <a:pt x="5469" y="2055"/>
                    <a:pt x="6066" y="2006"/>
                  </a:cubicBezTo>
                  <a:cubicBezTo>
                    <a:pt x="6664" y="1958"/>
                    <a:pt x="7263" y="1915"/>
                    <a:pt x="7702" y="1861"/>
                  </a:cubicBezTo>
                  <a:cubicBezTo>
                    <a:pt x="8143" y="1815"/>
                    <a:pt x="8439" y="1784"/>
                    <a:pt x="8439" y="1784"/>
                  </a:cubicBezTo>
                  <a:lnTo>
                    <a:pt x="7629" y="344"/>
                  </a:lnTo>
                  <a:cubicBezTo>
                    <a:pt x="7629" y="344"/>
                    <a:pt x="8443" y="267"/>
                    <a:pt x="9258" y="190"/>
                  </a:cubicBezTo>
                  <a:cubicBezTo>
                    <a:pt x="10060" y="95"/>
                    <a:pt x="10863" y="0"/>
                    <a:pt x="10863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32" name="Shape 2877">
              <a:extLst>
                <a:ext uri="{FF2B5EF4-FFF2-40B4-BE49-F238E27FC236}">
                  <a16:creationId xmlns:a16="http://schemas.microsoft.com/office/drawing/2014/main" id="{57D2EF12-1310-4F37-A632-3B86B7B988D1}"/>
                </a:ext>
              </a:extLst>
            </p:cNvPr>
            <p:cNvSpPr/>
            <p:nvPr/>
          </p:nvSpPr>
          <p:spPr>
            <a:xfrm>
              <a:off x="5682853" y="4951349"/>
              <a:ext cx="253946" cy="654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26" y="3396"/>
                  </a:moveTo>
                  <a:cubicBezTo>
                    <a:pt x="18526" y="3396"/>
                    <a:pt x="17694" y="3347"/>
                    <a:pt x="16862" y="3297"/>
                  </a:cubicBezTo>
                  <a:cubicBezTo>
                    <a:pt x="16039" y="3229"/>
                    <a:pt x="15215" y="3162"/>
                    <a:pt x="15215" y="3162"/>
                  </a:cubicBezTo>
                  <a:lnTo>
                    <a:pt x="14420" y="4853"/>
                  </a:lnTo>
                  <a:cubicBezTo>
                    <a:pt x="14420" y="4853"/>
                    <a:pt x="15275" y="4922"/>
                    <a:pt x="16129" y="4992"/>
                  </a:cubicBezTo>
                  <a:cubicBezTo>
                    <a:pt x="16990" y="5051"/>
                    <a:pt x="17856" y="5096"/>
                    <a:pt x="17856" y="5096"/>
                  </a:cubicBezTo>
                  <a:cubicBezTo>
                    <a:pt x="17856" y="5096"/>
                    <a:pt x="18526" y="3396"/>
                    <a:pt x="18526" y="3396"/>
                  </a:cubicBezTo>
                  <a:close/>
                  <a:moveTo>
                    <a:pt x="17492" y="6011"/>
                  </a:moveTo>
                  <a:cubicBezTo>
                    <a:pt x="17492" y="6011"/>
                    <a:pt x="16608" y="5966"/>
                    <a:pt x="15733" y="5904"/>
                  </a:cubicBezTo>
                  <a:cubicBezTo>
                    <a:pt x="14861" y="5834"/>
                    <a:pt x="13989" y="5763"/>
                    <a:pt x="13989" y="5763"/>
                  </a:cubicBezTo>
                  <a:lnTo>
                    <a:pt x="13189" y="7454"/>
                  </a:lnTo>
                  <a:cubicBezTo>
                    <a:pt x="13189" y="7454"/>
                    <a:pt x="14091" y="7526"/>
                    <a:pt x="14993" y="7599"/>
                  </a:cubicBezTo>
                  <a:cubicBezTo>
                    <a:pt x="15900" y="7665"/>
                    <a:pt x="16815" y="7711"/>
                    <a:pt x="16815" y="7711"/>
                  </a:cubicBezTo>
                  <a:cubicBezTo>
                    <a:pt x="16815" y="7711"/>
                    <a:pt x="17492" y="6011"/>
                    <a:pt x="17492" y="6011"/>
                  </a:cubicBezTo>
                  <a:close/>
                  <a:moveTo>
                    <a:pt x="16450" y="8625"/>
                  </a:moveTo>
                  <a:cubicBezTo>
                    <a:pt x="16450" y="8625"/>
                    <a:pt x="15516" y="8580"/>
                    <a:pt x="14595" y="8511"/>
                  </a:cubicBezTo>
                  <a:cubicBezTo>
                    <a:pt x="13674" y="8438"/>
                    <a:pt x="12754" y="8365"/>
                    <a:pt x="12754" y="8365"/>
                  </a:cubicBezTo>
                  <a:lnTo>
                    <a:pt x="11945" y="10055"/>
                  </a:lnTo>
                  <a:cubicBezTo>
                    <a:pt x="11945" y="10055"/>
                    <a:pt x="12897" y="10131"/>
                    <a:pt x="13849" y="10206"/>
                  </a:cubicBezTo>
                  <a:cubicBezTo>
                    <a:pt x="14322" y="10248"/>
                    <a:pt x="14807" y="10267"/>
                    <a:pt x="15166" y="10290"/>
                  </a:cubicBezTo>
                  <a:cubicBezTo>
                    <a:pt x="15526" y="10311"/>
                    <a:pt x="15766" y="10324"/>
                    <a:pt x="15766" y="10324"/>
                  </a:cubicBezTo>
                  <a:cubicBezTo>
                    <a:pt x="15766" y="10324"/>
                    <a:pt x="16450" y="8625"/>
                    <a:pt x="16450" y="8625"/>
                  </a:cubicBezTo>
                  <a:close/>
                  <a:moveTo>
                    <a:pt x="15396" y="11240"/>
                  </a:moveTo>
                  <a:cubicBezTo>
                    <a:pt x="15396" y="11240"/>
                    <a:pt x="15151" y="11227"/>
                    <a:pt x="14785" y="11205"/>
                  </a:cubicBezTo>
                  <a:cubicBezTo>
                    <a:pt x="14418" y="11182"/>
                    <a:pt x="13927" y="11161"/>
                    <a:pt x="13446" y="11118"/>
                  </a:cubicBezTo>
                  <a:cubicBezTo>
                    <a:pt x="12476" y="11042"/>
                    <a:pt x="11509" y="10965"/>
                    <a:pt x="11509" y="10965"/>
                  </a:cubicBezTo>
                  <a:lnTo>
                    <a:pt x="10693" y="12655"/>
                  </a:lnTo>
                  <a:cubicBezTo>
                    <a:pt x="10693" y="12655"/>
                    <a:pt x="11692" y="12734"/>
                    <a:pt x="12693" y="12811"/>
                  </a:cubicBezTo>
                  <a:cubicBezTo>
                    <a:pt x="13191" y="12855"/>
                    <a:pt x="13697" y="12881"/>
                    <a:pt x="14075" y="12903"/>
                  </a:cubicBezTo>
                  <a:cubicBezTo>
                    <a:pt x="14454" y="12924"/>
                    <a:pt x="14706" y="12938"/>
                    <a:pt x="14706" y="12938"/>
                  </a:cubicBezTo>
                  <a:cubicBezTo>
                    <a:pt x="14706" y="12938"/>
                    <a:pt x="15396" y="11240"/>
                    <a:pt x="15396" y="11240"/>
                  </a:cubicBezTo>
                  <a:close/>
                  <a:moveTo>
                    <a:pt x="14333" y="13853"/>
                  </a:moveTo>
                  <a:cubicBezTo>
                    <a:pt x="14333" y="13853"/>
                    <a:pt x="14077" y="13839"/>
                    <a:pt x="13691" y="13816"/>
                  </a:cubicBezTo>
                  <a:cubicBezTo>
                    <a:pt x="13307" y="13795"/>
                    <a:pt x="12794" y="13768"/>
                    <a:pt x="12286" y="13723"/>
                  </a:cubicBezTo>
                  <a:cubicBezTo>
                    <a:pt x="11270" y="13643"/>
                    <a:pt x="10253" y="13564"/>
                    <a:pt x="10253" y="13564"/>
                  </a:cubicBezTo>
                  <a:lnTo>
                    <a:pt x="9431" y="15255"/>
                  </a:lnTo>
                  <a:cubicBezTo>
                    <a:pt x="9431" y="15255"/>
                    <a:pt x="10479" y="15336"/>
                    <a:pt x="11527" y="15417"/>
                  </a:cubicBezTo>
                  <a:cubicBezTo>
                    <a:pt x="12049" y="15462"/>
                    <a:pt x="12578" y="15493"/>
                    <a:pt x="12975" y="15514"/>
                  </a:cubicBezTo>
                  <a:cubicBezTo>
                    <a:pt x="13372" y="15536"/>
                    <a:pt x="13636" y="15551"/>
                    <a:pt x="13636" y="15551"/>
                  </a:cubicBezTo>
                  <a:cubicBezTo>
                    <a:pt x="13636" y="15551"/>
                    <a:pt x="14333" y="13853"/>
                    <a:pt x="14333" y="13853"/>
                  </a:cubicBezTo>
                  <a:close/>
                  <a:moveTo>
                    <a:pt x="13334" y="3011"/>
                  </a:moveTo>
                  <a:cubicBezTo>
                    <a:pt x="13334" y="3011"/>
                    <a:pt x="12510" y="2948"/>
                    <a:pt x="11687" y="2883"/>
                  </a:cubicBezTo>
                  <a:cubicBezTo>
                    <a:pt x="11272" y="2857"/>
                    <a:pt x="10870" y="2810"/>
                    <a:pt x="10564" y="2779"/>
                  </a:cubicBezTo>
                  <a:cubicBezTo>
                    <a:pt x="10260" y="2749"/>
                    <a:pt x="10057" y="2728"/>
                    <a:pt x="10057" y="2728"/>
                  </a:cubicBezTo>
                  <a:lnTo>
                    <a:pt x="9066" y="4403"/>
                  </a:lnTo>
                  <a:cubicBezTo>
                    <a:pt x="9066" y="4403"/>
                    <a:pt x="9277" y="4425"/>
                    <a:pt x="9593" y="4457"/>
                  </a:cubicBezTo>
                  <a:cubicBezTo>
                    <a:pt x="9910" y="4487"/>
                    <a:pt x="10327" y="4538"/>
                    <a:pt x="10757" y="4566"/>
                  </a:cubicBezTo>
                  <a:cubicBezTo>
                    <a:pt x="11612" y="4632"/>
                    <a:pt x="12466" y="4698"/>
                    <a:pt x="12466" y="4698"/>
                  </a:cubicBezTo>
                  <a:cubicBezTo>
                    <a:pt x="12466" y="4698"/>
                    <a:pt x="13334" y="3011"/>
                    <a:pt x="13334" y="3011"/>
                  </a:cubicBezTo>
                  <a:close/>
                  <a:moveTo>
                    <a:pt x="11998" y="5607"/>
                  </a:moveTo>
                  <a:cubicBezTo>
                    <a:pt x="11998" y="5607"/>
                    <a:pt x="11127" y="5539"/>
                    <a:pt x="10255" y="5471"/>
                  </a:cubicBezTo>
                  <a:cubicBezTo>
                    <a:pt x="9385" y="5400"/>
                    <a:pt x="8530" y="5305"/>
                    <a:pt x="8530" y="5305"/>
                  </a:cubicBezTo>
                  <a:lnTo>
                    <a:pt x="7531" y="6979"/>
                  </a:lnTo>
                  <a:cubicBezTo>
                    <a:pt x="7531" y="6979"/>
                    <a:pt x="8419" y="7076"/>
                    <a:pt x="9318" y="7152"/>
                  </a:cubicBezTo>
                  <a:cubicBezTo>
                    <a:pt x="10220" y="7222"/>
                    <a:pt x="11124" y="7292"/>
                    <a:pt x="11124" y="7292"/>
                  </a:cubicBezTo>
                  <a:cubicBezTo>
                    <a:pt x="11124" y="7292"/>
                    <a:pt x="11998" y="5607"/>
                    <a:pt x="11998" y="5607"/>
                  </a:cubicBezTo>
                  <a:close/>
                  <a:moveTo>
                    <a:pt x="10650" y="8200"/>
                  </a:moveTo>
                  <a:cubicBezTo>
                    <a:pt x="10650" y="8200"/>
                    <a:pt x="9732" y="8128"/>
                    <a:pt x="8811" y="8057"/>
                  </a:cubicBezTo>
                  <a:cubicBezTo>
                    <a:pt x="7897" y="7978"/>
                    <a:pt x="6993" y="7881"/>
                    <a:pt x="6993" y="7880"/>
                  </a:cubicBezTo>
                  <a:lnTo>
                    <a:pt x="5987" y="9556"/>
                  </a:lnTo>
                  <a:cubicBezTo>
                    <a:pt x="5987" y="9556"/>
                    <a:pt x="6924" y="9654"/>
                    <a:pt x="7868" y="9739"/>
                  </a:cubicBezTo>
                  <a:cubicBezTo>
                    <a:pt x="8820" y="9811"/>
                    <a:pt x="9769" y="9885"/>
                    <a:pt x="9769" y="9885"/>
                  </a:cubicBezTo>
                  <a:cubicBezTo>
                    <a:pt x="9769" y="9885"/>
                    <a:pt x="10650" y="8200"/>
                    <a:pt x="10650" y="8200"/>
                  </a:cubicBezTo>
                  <a:close/>
                  <a:moveTo>
                    <a:pt x="9295" y="10792"/>
                  </a:moveTo>
                  <a:cubicBezTo>
                    <a:pt x="9295" y="10792"/>
                    <a:pt x="8327" y="10717"/>
                    <a:pt x="7360" y="10642"/>
                  </a:cubicBezTo>
                  <a:cubicBezTo>
                    <a:pt x="6403" y="10550"/>
                    <a:pt x="5445" y="10457"/>
                    <a:pt x="5445" y="10457"/>
                  </a:cubicBezTo>
                  <a:lnTo>
                    <a:pt x="4433" y="12131"/>
                  </a:lnTo>
                  <a:cubicBezTo>
                    <a:pt x="4433" y="12131"/>
                    <a:pt x="5421" y="12227"/>
                    <a:pt x="6410" y="12324"/>
                  </a:cubicBezTo>
                  <a:cubicBezTo>
                    <a:pt x="7409" y="12400"/>
                    <a:pt x="8408" y="12478"/>
                    <a:pt x="8408" y="12478"/>
                  </a:cubicBezTo>
                  <a:cubicBezTo>
                    <a:pt x="8408" y="12478"/>
                    <a:pt x="9295" y="10792"/>
                    <a:pt x="9295" y="10792"/>
                  </a:cubicBezTo>
                  <a:close/>
                  <a:moveTo>
                    <a:pt x="7928" y="13386"/>
                  </a:moveTo>
                  <a:cubicBezTo>
                    <a:pt x="7928" y="13386"/>
                    <a:pt x="6913" y="13306"/>
                    <a:pt x="5897" y="13228"/>
                  </a:cubicBezTo>
                  <a:cubicBezTo>
                    <a:pt x="4891" y="13130"/>
                    <a:pt x="3887" y="13032"/>
                    <a:pt x="3887" y="13032"/>
                  </a:cubicBezTo>
                  <a:lnTo>
                    <a:pt x="2869" y="14704"/>
                  </a:lnTo>
                  <a:cubicBezTo>
                    <a:pt x="2869" y="14704"/>
                    <a:pt x="3905" y="14806"/>
                    <a:pt x="4941" y="14907"/>
                  </a:cubicBezTo>
                  <a:cubicBezTo>
                    <a:pt x="5987" y="14988"/>
                    <a:pt x="7035" y="15069"/>
                    <a:pt x="7035" y="15069"/>
                  </a:cubicBezTo>
                  <a:cubicBezTo>
                    <a:pt x="7035" y="15069"/>
                    <a:pt x="7928" y="13386"/>
                    <a:pt x="7928" y="13386"/>
                  </a:cubicBezTo>
                  <a:close/>
                  <a:moveTo>
                    <a:pt x="21600" y="803"/>
                  </a:moveTo>
                  <a:cubicBezTo>
                    <a:pt x="21600" y="803"/>
                    <a:pt x="19788" y="6004"/>
                    <a:pt x="17977" y="11205"/>
                  </a:cubicBezTo>
                  <a:cubicBezTo>
                    <a:pt x="16085" y="16403"/>
                    <a:pt x="14194" y="21600"/>
                    <a:pt x="14194" y="21600"/>
                  </a:cubicBezTo>
                  <a:cubicBezTo>
                    <a:pt x="14194" y="21600"/>
                    <a:pt x="13222" y="21218"/>
                    <a:pt x="11764" y="20647"/>
                  </a:cubicBezTo>
                  <a:cubicBezTo>
                    <a:pt x="10318" y="20094"/>
                    <a:pt x="8474" y="19269"/>
                    <a:pt x="6697" y="18482"/>
                  </a:cubicBezTo>
                  <a:cubicBezTo>
                    <a:pt x="4916" y="17693"/>
                    <a:pt x="3218" y="16901"/>
                    <a:pt x="2004" y="16269"/>
                  </a:cubicBezTo>
                  <a:cubicBezTo>
                    <a:pt x="802" y="15653"/>
                    <a:pt x="0" y="15242"/>
                    <a:pt x="0" y="15242"/>
                  </a:cubicBezTo>
                  <a:cubicBezTo>
                    <a:pt x="0" y="15242"/>
                    <a:pt x="2475" y="11433"/>
                    <a:pt x="4949" y="7625"/>
                  </a:cubicBezTo>
                  <a:cubicBezTo>
                    <a:pt x="7381" y="3813"/>
                    <a:pt x="9811" y="0"/>
                    <a:pt x="9811" y="0"/>
                  </a:cubicBezTo>
                  <a:cubicBezTo>
                    <a:pt x="9811" y="0"/>
                    <a:pt x="10691" y="80"/>
                    <a:pt x="11570" y="159"/>
                  </a:cubicBezTo>
                  <a:cubicBezTo>
                    <a:pt x="12443" y="250"/>
                    <a:pt x="13337" y="304"/>
                    <a:pt x="13336" y="304"/>
                  </a:cubicBezTo>
                  <a:lnTo>
                    <a:pt x="12558" y="1737"/>
                  </a:lnTo>
                  <a:lnTo>
                    <a:pt x="17596" y="2139"/>
                  </a:lnTo>
                  <a:lnTo>
                    <a:pt x="18231" y="642"/>
                  </a:lnTo>
                  <a:cubicBezTo>
                    <a:pt x="18231" y="642"/>
                    <a:pt x="21600" y="803"/>
                    <a:pt x="21600" y="80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33" name="Shape 2878">
              <a:extLst>
                <a:ext uri="{FF2B5EF4-FFF2-40B4-BE49-F238E27FC236}">
                  <a16:creationId xmlns:a16="http://schemas.microsoft.com/office/drawing/2014/main" id="{0B849002-77C4-4E52-ACBF-A5E61146D3A0}"/>
                </a:ext>
              </a:extLst>
            </p:cNvPr>
            <p:cNvSpPr/>
            <p:nvPr/>
          </p:nvSpPr>
          <p:spPr>
            <a:xfrm>
              <a:off x="6490590" y="4808206"/>
              <a:ext cx="562654" cy="576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10455" y="3168"/>
                  </a:moveTo>
                  <a:cubicBezTo>
                    <a:pt x="10455" y="3168"/>
                    <a:pt x="10127" y="3355"/>
                    <a:pt x="9779" y="3505"/>
                  </a:cubicBezTo>
                  <a:cubicBezTo>
                    <a:pt x="9436" y="3664"/>
                    <a:pt x="9093" y="3823"/>
                    <a:pt x="9093" y="3823"/>
                  </a:cubicBezTo>
                  <a:lnTo>
                    <a:pt x="9987" y="5567"/>
                  </a:lnTo>
                  <a:cubicBezTo>
                    <a:pt x="9987" y="5567"/>
                    <a:pt x="10342" y="5402"/>
                    <a:pt x="10698" y="5236"/>
                  </a:cubicBezTo>
                  <a:cubicBezTo>
                    <a:pt x="11059" y="5080"/>
                    <a:pt x="11400" y="4886"/>
                    <a:pt x="11400" y="4886"/>
                  </a:cubicBezTo>
                  <a:cubicBezTo>
                    <a:pt x="11400" y="4886"/>
                    <a:pt x="10455" y="3168"/>
                    <a:pt x="10455" y="3168"/>
                  </a:cubicBezTo>
                  <a:close/>
                  <a:moveTo>
                    <a:pt x="11908" y="5813"/>
                  </a:moveTo>
                  <a:cubicBezTo>
                    <a:pt x="11908" y="5813"/>
                    <a:pt x="11806" y="5870"/>
                    <a:pt x="11626" y="5970"/>
                  </a:cubicBezTo>
                  <a:cubicBezTo>
                    <a:pt x="11442" y="6061"/>
                    <a:pt x="11177" y="6192"/>
                    <a:pt x="10861" y="6348"/>
                  </a:cubicBezTo>
                  <a:cubicBezTo>
                    <a:pt x="10545" y="6503"/>
                    <a:pt x="10175" y="6685"/>
                    <a:pt x="9780" y="6881"/>
                  </a:cubicBezTo>
                  <a:cubicBezTo>
                    <a:pt x="9582" y="6979"/>
                    <a:pt x="9379" y="7080"/>
                    <a:pt x="9172" y="7184"/>
                  </a:cubicBezTo>
                  <a:cubicBezTo>
                    <a:pt x="8959" y="7275"/>
                    <a:pt x="8742" y="7369"/>
                    <a:pt x="8527" y="7462"/>
                  </a:cubicBezTo>
                  <a:cubicBezTo>
                    <a:pt x="7656" y="7821"/>
                    <a:pt x="6814" y="8244"/>
                    <a:pt x="6143" y="8469"/>
                  </a:cubicBezTo>
                  <a:cubicBezTo>
                    <a:pt x="5483" y="8718"/>
                    <a:pt x="5043" y="8884"/>
                    <a:pt x="5043" y="8884"/>
                  </a:cubicBezTo>
                  <a:lnTo>
                    <a:pt x="5738" y="10713"/>
                  </a:lnTo>
                  <a:cubicBezTo>
                    <a:pt x="5738" y="10713"/>
                    <a:pt x="6194" y="10540"/>
                    <a:pt x="6878" y="10282"/>
                  </a:cubicBezTo>
                  <a:cubicBezTo>
                    <a:pt x="7573" y="10049"/>
                    <a:pt x="8447" y="9613"/>
                    <a:pt x="9347" y="9239"/>
                  </a:cubicBezTo>
                  <a:cubicBezTo>
                    <a:pt x="9571" y="9143"/>
                    <a:pt x="9795" y="9047"/>
                    <a:pt x="10015" y="8952"/>
                  </a:cubicBezTo>
                  <a:cubicBezTo>
                    <a:pt x="10230" y="8845"/>
                    <a:pt x="10442" y="8741"/>
                    <a:pt x="10646" y="8639"/>
                  </a:cubicBezTo>
                  <a:cubicBezTo>
                    <a:pt x="11056" y="8436"/>
                    <a:pt x="11438" y="8248"/>
                    <a:pt x="11766" y="8086"/>
                  </a:cubicBezTo>
                  <a:cubicBezTo>
                    <a:pt x="12093" y="7925"/>
                    <a:pt x="12367" y="7791"/>
                    <a:pt x="12558" y="7696"/>
                  </a:cubicBezTo>
                  <a:cubicBezTo>
                    <a:pt x="12744" y="7593"/>
                    <a:pt x="12850" y="7533"/>
                    <a:pt x="12850" y="7533"/>
                  </a:cubicBezTo>
                  <a:cubicBezTo>
                    <a:pt x="12850" y="7533"/>
                    <a:pt x="11908" y="5813"/>
                    <a:pt x="11908" y="5813"/>
                  </a:cubicBezTo>
                  <a:close/>
                  <a:moveTo>
                    <a:pt x="13358" y="8459"/>
                  </a:moveTo>
                  <a:cubicBezTo>
                    <a:pt x="13358" y="8459"/>
                    <a:pt x="13249" y="8520"/>
                    <a:pt x="13059" y="8626"/>
                  </a:cubicBezTo>
                  <a:cubicBezTo>
                    <a:pt x="12865" y="8722"/>
                    <a:pt x="12587" y="8858"/>
                    <a:pt x="12252" y="9022"/>
                  </a:cubicBezTo>
                  <a:cubicBezTo>
                    <a:pt x="11918" y="9188"/>
                    <a:pt x="11529" y="9379"/>
                    <a:pt x="11112" y="9585"/>
                  </a:cubicBezTo>
                  <a:cubicBezTo>
                    <a:pt x="10904" y="9689"/>
                    <a:pt x="10688" y="9796"/>
                    <a:pt x="10469" y="9905"/>
                  </a:cubicBezTo>
                  <a:cubicBezTo>
                    <a:pt x="10245" y="10002"/>
                    <a:pt x="10017" y="10099"/>
                    <a:pt x="9789" y="10198"/>
                  </a:cubicBezTo>
                  <a:cubicBezTo>
                    <a:pt x="8872" y="10579"/>
                    <a:pt x="7981" y="11020"/>
                    <a:pt x="7273" y="11260"/>
                  </a:cubicBezTo>
                  <a:cubicBezTo>
                    <a:pt x="6577" y="11523"/>
                    <a:pt x="6112" y="11699"/>
                    <a:pt x="6112" y="11699"/>
                  </a:cubicBezTo>
                  <a:lnTo>
                    <a:pt x="6805" y="13529"/>
                  </a:lnTo>
                  <a:cubicBezTo>
                    <a:pt x="6805" y="13529"/>
                    <a:pt x="7285" y="13347"/>
                    <a:pt x="8005" y="13074"/>
                  </a:cubicBezTo>
                  <a:cubicBezTo>
                    <a:pt x="8737" y="12825"/>
                    <a:pt x="9660" y="12373"/>
                    <a:pt x="10606" y="11977"/>
                  </a:cubicBezTo>
                  <a:cubicBezTo>
                    <a:pt x="11561" y="11593"/>
                    <a:pt x="12456" y="11088"/>
                    <a:pt x="13153" y="10762"/>
                  </a:cubicBezTo>
                  <a:cubicBezTo>
                    <a:pt x="13499" y="10593"/>
                    <a:pt x="13787" y="10452"/>
                    <a:pt x="13989" y="10353"/>
                  </a:cubicBezTo>
                  <a:cubicBezTo>
                    <a:pt x="14185" y="10244"/>
                    <a:pt x="14297" y="10181"/>
                    <a:pt x="14297" y="10181"/>
                  </a:cubicBezTo>
                  <a:cubicBezTo>
                    <a:pt x="14297" y="10181"/>
                    <a:pt x="13358" y="8459"/>
                    <a:pt x="13358" y="8459"/>
                  </a:cubicBezTo>
                  <a:close/>
                  <a:moveTo>
                    <a:pt x="14803" y="11110"/>
                  </a:moveTo>
                  <a:cubicBezTo>
                    <a:pt x="14803" y="11110"/>
                    <a:pt x="14689" y="11173"/>
                    <a:pt x="14489" y="11284"/>
                  </a:cubicBezTo>
                  <a:cubicBezTo>
                    <a:pt x="14283" y="11384"/>
                    <a:pt x="13991" y="11528"/>
                    <a:pt x="13639" y="11701"/>
                  </a:cubicBezTo>
                  <a:cubicBezTo>
                    <a:pt x="12929" y="12033"/>
                    <a:pt x="12017" y="12544"/>
                    <a:pt x="11046" y="12936"/>
                  </a:cubicBezTo>
                  <a:cubicBezTo>
                    <a:pt x="10083" y="13340"/>
                    <a:pt x="9142" y="13797"/>
                    <a:pt x="8398" y="14051"/>
                  </a:cubicBezTo>
                  <a:cubicBezTo>
                    <a:pt x="7665" y="14328"/>
                    <a:pt x="7176" y="14513"/>
                    <a:pt x="7176" y="14513"/>
                  </a:cubicBezTo>
                  <a:lnTo>
                    <a:pt x="7866" y="16344"/>
                  </a:lnTo>
                  <a:cubicBezTo>
                    <a:pt x="7866" y="16344"/>
                    <a:pt x="8370" y="16153"/>
                    <a:pt x="9127" y="15866"/>
                  </a:cubicBezTo>
                  <a:cubicBezTo>
                    <a:pt x="9894" y="15603"/>
                    <a:pt x="10868" y="15135"/>
                    <a:pt x="11861" y="14716"/>
                  </a:cubicBezTo>
                  <a:cubicBezTo>
                    <a:pt x="12863" y="14310"/>
                    <a:pt x="13806" y="13786"/>
                    <a:pt x="14539" y="13443"/>
                  </a:cubicBezTo>
                  <a:cubicBezTo>
                    <a:pt x="14901" y="13264"/>
                    <a:pt x="15203" y="13115"/>
                    <a:pt x="15415" y="13011"/>
                  </a:cubicBezTo>
                  <a:cubicBezTo>
                    <a:pt x="15622" y="12897"/>
                    <a:pt x="15739" y="12833"/>
                    <a:pt x="15739" y="12833"/>
                  </a:cubicBezTo>
                  <a:cubicBezTo>
                    <a:pt x="15739" y="12833"/>
                    <a:pt x="14803" y="11110"/>
                    <a:pt x="14803" y="11110"/>
                  </a:cubicBezTo>
                  <a:close/>
                  <a:moveTo>
                    <a:pt x="16244" y="13761"/>
                  </a:moveTo>
                  <a:cubicBezTo>
                    <a:pt x="16244" y="13761"/>
                    <a:pt x="16124" y="13827"/>
                    <a:pt x="15913" y="13941"/>
                  </a:cubicBezTo>
                  <a:cubicBezTo>
                    <a:pt x="15698" y="14047"/>
                    <a:pt x="15390" y="14198"/>
                    <a:pt x="15022" y="14380"/>
                  </a:cubicBezTo>
                  <a:cubicBezTo>
                    <a:pt x="14279" y="14731"/>
                    <a:pt x="13317" y="15261"/>
                    <a:pt x="12299" y="15674"/>
                  </a:cubicBezTo>
                  <a:cubicBezTo>
                    <a:pt x="11289" y="16103"/>
                    <a:pt x="10299" y="16575"/>
                    <a:pt x="9519" y="16844"/>
                  </a:cubicBezTo>
                  <a:cubicBezTo>
                    <a:pt x="8749" y="17136"/>
                    <a:pt x="8236" y="17329"/>
                    <a:pt x="8236" y="17329"/>
                  </a:cubicBezTo>
                  <a:lnTo>
                    <a:pt x="8923" y="19162"/>
                  </a:lnTo>
                  <a:cubicBezTo>
                    <a:pt x="8923" y="19162"/>
                    <a:pt x="9452" y="18962"/>
                    <a:pt x="10246" y="18661"/>
                  </a:cubicBezTo>
                  <a:cubicBezTo>
                    <a:pt x="11049" y="18383"/>
                    <a:pt x="12072" y="17900"/>
                    <a:pt x="13112" y="17456"/>
                  </a:cubicBezTo>
                  <a:cubicBezTo>
                    <a:pt x="14160" y="17029"/>
                    <a:pt x="15153" y="16487"/>
                    <a:pt x="15918" y="16122"/>
                  </a:cubicBezTo>
                  <a:cubicBezTo>
                    <a:pt x="16299" y="15935"/>
                    <a:pt x="16615" y="15779"/>
                    <a:pt x="16837" y="15670"/>
                  </a:cubicBezTo>
                  <a:cubicBezTo>
                    <a:pt x="17058" y="15560"/>
                    <a:pt x="17179" y="15486"/>
                    <a:pt x="17179" y="15486"/>
                  </a:cubicBezTo>
                  <a:cubicBezTo>
                    <a:pt x="17179" y="15486"/>
                    <a:pt x="16244" y="13761"/>
                    <a:pt x="16244" y="13761"/>
                  </a:cubicBezTo>
                  <a:close/>
                  <a:moveTo>
                    <a:pt x="3158" y="6366"/>
                  </a:moveTo>
                  <a:cubicBezTo>
                    <a:pt x="3158" y="6366"/>
                    <a:pt x="3071" y="6402"/>
                    <a:pt x="2934" y="6440"/>
                  </a:cubicBezTo>
                  <a:cubicBezTo>
                    <a:pt x="2798" y="6479"/>
                    <a:pt x="2617" y="6533"/>
                    <a:pt x="2435" y="6587"/>
                  </a:cubicBezTo>
                  <a:cubicBezTo>
                    <a:pt x="2074" y="6695"/>
                    <a:pt x="1712" y="6804"/>
                    <a:pt x="1712" y="6804"/>
                  </a:cubicBezTo>
                  <a:lnTo>
                    <a:pt x="2324" y="8660"/>
                  </a:lnTo>
                  <a:cubicBezTo>
                    <a:pt x="2324" y="8660"/>
                    <a:pt x="2700" y="8547"/>
                    <a:pt x="3075" y="8433"/>
                  </a:cubicBezTo>
                  <a:cubicBezTo>
                    <a:pt x="3263" y="8378"/>
                    <a:pt x="3451" y="8322"/>
                    <a:pt x="3592" y="8279"/>
                  </a:cubicBezTo>
                  <a:cubicBezTo>
                    <a:pt x="3734" y="8241"/>
                    <a:pt x="3825" y="8204"/>
                    <a:pt x="3825" y="8204"/>
                  </a:cubicBezTo>
                  <a:cubicBezTo>
                    <a:pt x="3825" y="8204"/>
                    <a:pt x="3158" y="6366"/>
                    <a:pt x="3158" y="6366"/>
                  </a:cubicBezTo>
                  <a:close/>
                  <a:moveTo>
                    <a:pt x="4184" y="9195"/>
                  </a:moveTo>
                  <a:lnTo>
                    <a:pt x="2653" y="9660"/>
                  </a:lnTo>
                  <a:lnTo>
                    <a:pt x="3262" y="11517"/>
                  </a:lnTo>
                  <a:lnTo>
                    <a:pt x="4849" y="11036"/>
                  </a:lnTo>
                  <a:cubicBezTo>
                    <a:pt x="4849" y="11036"/>
                    <a:pt x="4184" y="9195"/>
                    <a:pt x="4184" y="9195"/>
                  </a:cubicBezTo>
                  <a:close/>
                  <a:moveTo>
                    <a:pt x="5205" y="12027"/>
                  </a:moveTo>
                  <a:lnTo>
                    <a:pt x="3589" y="12517"/>
                  </a:lnTo>
                  <a:lnTo>
                    <a:pt x="4196" y="14377"/>
                  </a:lnTo>
                  <a:lnTo>
                    <a:pt x="5867" y="13868"/>
                  </a:lnTo>
                  <a:cubicBezTo>
                    <a:pt x="5867" y="13868"/>
                    <a:pt x="5205" y="12027"/>
                    <a:pt x="5205" y="12027"/>
                  </a:cubicBezTo>
                  <a:close/>
                  <a:moveTo>
                    <a:pt x="6221" y="14859"/>
                  </a:moveTo>
                  <a:lnTo>
                    <a:pt x="4522" y="15378"/>
                  </a:lnTo>
                  <a:lnTo>
                    <a:pt x="5125" y="17236"/>
                  </a:lnTo>
                  <a:lnTo>
                    <a:pt x="6880" y="16700"/>
                  </a:lnTo>
                  <a:cubicBezTo>
                    <a:pt x="6880" y="16700"/>
                    <a:pt x="6221" y="14859"/>
                    <a:pt x="6221" y="14859"/>
                  </a:cubicBezTo>
                  <a:close/>
                  <a:moveTo>
                    <a:pt x="7234" y="17691"/>
                  </a:moveTo>
                  <a:lnTo>
                    <a:pt x="5449" y="18238"/>
                  </a:lnTo>
                  <a:lnTo>
                    <a:pt x="6050" y="20098"/>
                  </a:lnTo>
                  <a:lnTo>
                    <a:pt x="7889" y="19532"/>
                  </a:lnTo>
                  <a:cubicBezTo>
                    <a:pt x="7889" y="19532"/>
                    <a:pt x="7234" y="17691"/>
                    <a:pt x="7234" y="17691"/>
                  </a:cubicBezTo>
                  <a:close/>
                  <a:moveTo>
                    <a:pt x="4715" y="7882"/>
                  </a:moveTo>
                  <a:lnTo>
                    <a:pt x="6196" y="7358"/>
                  </a:lnTo>
                  <a:lnTo>
                    <a:pt x="5442" y="5553"/>
                  </a:lnTo>
                  <a:lnTo>
                    <a:pt x="4015" y="6055"/>
                  </a:lnTo>
                  <a:cubicBezTo>
                    <a:pt x="4015" y="6055"/>
                    <a:pt x="4715" y="7882"/>
                    <a:pt x="4715" y="7882"/>
                  </a:cubicBezTo>
                  <a:close/>
                  <a:moveTo>
                    <a:pt x="7369" y="6798"/>
                  </a:moveTo>
                  <a:cubicBezTo>
                    <a:pt x="7369" y="6798"/>
                    <a:pt x="7732" y="6649"/>
                    <a:pt x="8095" y="6500"/>
                  </a:cubicBezTo>
                  <a:cubicBezTo>
                    <a:pt x="8277" y="6426"/>
                    <a:pt x="8459" y="6352"/>
                    <a:pt x="8595" y="6297"/>
                  </a:cubicBezTo>
                  <a:cubicBezTo>
                    <a:pt x="8733" y="6245"/>
                    <a:pt x="8819" y="6197"/>
                    <a:pt x="8819" y="6197"/>
                  </a:cubicBezTo>
                  <a:lnTo>
                    <a:pt x="7969" y="4431"/>
                  </a:lnTo>
                  <a:cubicBezTo>
                    <a:pt x="7969" y="4431"/>
                    <a:pt x="7886" y="4477"/>
                    <a:pt x="7754" y="4529"/>
                  </a:cubicBezTo>
                  <a:cubicBezTo>
                    <a:pt x="7623" y="4583"/>
                    <a:pt x="7447" y="4653"/>
                    <a:pt x="7271" y="4724"/>
                  </a:cubicBezTo>
                  <a:cubicBezTo>
                    <a:pt x="6922" y="4867"/>
                    <a:pt x="6572" y="5009"/>
                    <a:pt x="6572" y="5009"/>
                  </a:cubicBezTo>
                  <a:cubicBezTo>
                    <a:pt x="6572" y="5009"/>
                    <a:pt x="7369" y="6798"/>
                    <a:pt x="7369" y="6798"/>
                  </a:cubicBezTo>
                  <a:close/>
                  <a:moveTo>
                    <a:pt x="9751" y="0"/>
                  </a:moveTo>
                  <a:cubicBezTo>
                    <a:pt x="9751" y="0"/>
                    <a:pt x="12729" y="5196"/>
                    <a:pt x="15707" y="10392"/>
                  </a:cubicBezTo>
                  <a:cubicBezTo>
                    <a:pt x="18653" y="15607"/>
                    <a:pt x="21600" y="20820"/>
                    <a:pt x="21600" y="20820"/>
                  </a:cubicBezTo>
                  <a:cubicBezTo>
                    <a:pt x="21600" y="20820"/>
                    <a:pt x="21339" y="20859"/>
                    <a:pt x="20881" y="20926"/>
                  </a:cubicBezTo>
                  <a:cubicBezTo>
                    <a:pt x="20427" y="20997"/>
                    <a:pt x="19776" y="21089"/>
                    <a:pt x="18983" y="21157"/>
                  </a:cubicBezTo>
                  <a:cubicBezTo>
                    <a:pt x="18205" y="21230"/>
                    <a:pt x="17297" y="21315"/>
                    <a:pt x="16324" y="21406"/>
                  </a:cubicBezTo>
                  <a:cubicBezTo>
                    <a:pt x="15348" y="21465"/>
                    <a:pt x="14310" y="21502"/>
                    <a:pt x="13293" y="21542"/>
                  </a:cubicBezTo>
                  <a:cubicBezTo>
                    <a:pt x="12281" y="21600"/>
                    <a:pt x="11243" y="21554"/>
                    <a:pt x="10302" y="21550"/>
                  </a:cubicBezTo>
                  <a:cubicBezTo>
                    <a:pt x="9357" y="21541"/>
                    <a:pt x="8487" y="21522"/>
                    <a:pt x="7732" y="21459"/>
                  </a:cubicBezTo>
                  <a:cubicBezTo>
                    <a:pt x="6250" y="21354"/>
                    <a:pt x="5262" y="21285"/>
                    <a:pt x="5262" y="21285"/>
                  </a:cubicBezTo>
                  <a:cubicBezTo>
                    <a:pt x="5262" y="21285"/>
                    <a:pt x="3957" y="17015"/>
                    <a:pt x="2651" y="12745"/>
                  </a:cubicBezTo>
                  <a:cubicBezTo>
                    <a:pt x="1325" y="8482"/>
                    <a:pt x="0" y="4218"/>
                    <a:pt x="0" y="4218"/>
                  </a:cubicBezTo>
                  <a:lnTo>
                    <a:pt x="1543" y="3708"/>
                  </a:lnTo>
                  <a:lnTo>
                    <a:pt x="2093" y="5278"/>
                  </a:lnTo>
                  <a:cubicBezTo>
                    <a:pt x="2093" y="5278"/>
                    <a:pt x="2560" y="5146"/>
                    <a:pt x="3235" y="4874"/>
                  </a:cubicBezTo>
                  <a:cubicBezTo>
                    <a:pt x="3910" y="4604"/>
                    <a:pt x="4839" y="4310"/>
                    <a:pt x="5717" y="3896"/>
                  </a:cubicBezTo>
                  <a:cubicBezTo>
                    <a:pt x="6163" y="3705"/>
                    <a:pt x="6609" y="3514"/>
                    <a:pt x="7028" y="3336"/>
                  </a:cubicBezTo>
                  <a:cubicBezTo>
                    <a:pt x="7444" y="3154"/>
                    <a:pt x="7817" y="2949"/>
                    <a:pt x="8146" y="2794"/>
                  </a:cubicBezTo>
                  <a:cubicBezTo>
                    <a:pt x="8800" y="2475"/>
                    <a:pt x="9237" y="2262"/>
                    <a:pt x="9237" y="2262"/>
                  </a:cubicBezTo>
                  <a:lnTo>
                    <a:pt x="8421" y="740"/>
                  </a:lnTo>
                  <a:cubicBezTo>
                    <a:pt x="8421" y="740"/>
                    <a:pt x="8506" y="696"/>
                    <a:pt x="8633" y="633"/>
                  </a:cubicBezTo>
                  <a:cubicBezTo>
                    <a:pt x="8757" y="562"/>
                    <a:pt x="8923" y="467"/>
                    <a:pt x="9087" y="374"/>
                  </a:cubicBezTo>
                  <a:cubicBezTo>
                    <a:pt x="9419" y="186"/>
                    <a:pt x="9751" y="0"/>
                    <a:pt x="9751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34" name="Shape 2879">
              <a:extLst>
                <a:ext uri="{FF2B5EF4-FFF2-40B4-BE49-F238E27FC236}">
                  <a16:creationId xmlns:a16="http://schemas.microsoft.com/office/drawing/2014/main" id="{1EBB13FF-B6BF-4B92-8C4B-017511D25F74}"/>
                </a:ext>
              </a:extLst>
            </p:cNvPr>
            <p:cNvSpPr/>
            <p:nvPr/>
          </p:nvSpPr>
          <p:spPr>
            <a:xfrm>
              <a:off x="5309658" y="4808206"/>
              <a:ext cx="307375" cy="3325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3511" y="13159"/>
                  </a:moveTo>
                  <a:cubicBezTo>
                    <a:pt x="3511" y="13159"/>
                    <a:pt x="4137" y="13520"/>
                    <a:pt x="5131" y="13965"/>
                  </a:cubicBezTo>
                  <a:cubicBezTo>
                    <a:pt x="6112" y="14431"/>
                    <a:pt x="7421" y="15052"/>
                    <a:pt x="8729" y="15673"/>
                  </a:cubicBezTo>
                  <a:cubicBezTo>
                    <a:pt x="10070" y="16232"/>
                    <a:pt x="11410" y="16789"/>
                    <a:pt x="12415" y="17210"/>
                  </a:cubicBezTo>
                  <a:cubicBezTo>
                    <a:pt x="13413" y="17647"/>
                    <a:pt x="14102" y="17884"/>
                    <a:pt x="14102" y="17884"/>
                  </a:cubicBezTo>
                  <a:lnTo>
                    <a:pt x="15180" y="15489"/>
                  </a:lnTo>
                  <a:cubicBezTo>
                    <a:pt x="15180" y="15489"/>
                    <a:pt x="14509" y="15260"/>
                    <a:pt x="13539" y="14832"/>
                  </a:cubicBezTo>
                  <a:cubicBezTo>
                    <a:pt x="12560" y="14425"/>
                    <a:pt x="11256" y="13881"/>
                    <a:pt x="9951" y="13337"/>
                  </a:cubicBezTo>
                  <a:cubicBezTo>
                    <a:pt x="8676" y="12731"/>
                    <a:pt x="7403" y="12128"/>
                    <a:pt x="6447" y="11675"/>
                  </a:cubicBezTo>
                  <a:cubicBezTo>
                    <a:pt x="5480" y="11241"/>
                    <a:pt x="4871" y="10890"/>
                    <a:pt x="4871" y="10890"/>
                  </a:cubicBezTo>
                  <a:cubicBezTo>
                    <a:pt x="4871" y="10890"/>
                    <a:pt x="3511" y="13159"/>
                    <a:pt x="3511" y="13159"/>
                  </a:cubicBezTo>
                  <a:close/>
                  <a:moveTo>
                    <a:pt x="5910" y="9153"/>
                  </a:moveTo>
                  <a:cubicBezTo>
                    <a:pt x="5912" y="9153"/>
                    <a:pt x="6507" y="9497"/>
                    <a:pt x="7454" y="9921"/>
                  </a:cubicBezTo>
                  <a:cubicBezTo>
                    <a:pt x="8390" y="10365"/>
                    <a:pt x="9638" y="10957"/>
                    <a:pt x="10885" y="11549"/>
                  </a:cubicBezTo>
                  <a:cubicBezTo>
                    <a:pt x="12163" y="12082"/>
                    <a:pt x="13440" y="12615"/>
                    <a:pt x="14398" y="13014"/>
                  </a:cubicBezTo>
                  <a:cubicBezTo>
                    <a:pt x="15348" y="13432"/>
                    <a:pt x="16005" y="13657"/>
                    <a:pt x="16005" y="13657"/>
                  </a:cubicBezTo>
                  <a:lnTo>
                    <a:pt x="17084" y="11263"/>
                  </a:lnTo>
                  <a:cubicBezTo>
                    <a:pt x="17084" y="11263"/>
                    <a:pt x="16445" y="11044"/>
                    <a:pt x="15522" y="10638"/>
                  </a:cubicBezTo>
                  <a:cubicBezTo>
                    <a:pt x="14591" y="10248"/>
                    <a:pt x="13349" y="9730"/>
                    <a:pt x="12106" y="9213"/>
                  </a:cubicBezTo>
                  <a:cubicBezTo>
                    <a:pt x="10894" y="8638"/>
                    <a:pt x="9681" y="8061"/>
                    <a:pt x="8771" y="7629"/>
                  </a:cubicBezTo>
                  <a:cubicBezTo>
                    <a:pt x="7849" y="7221"/>
                    <a:pt x="7271" y="6884"/>
                    <a:pt x="7271" y="6884"/>
                  </a:cubicBezTo>
                  <a:cubicBezTo>
                    <a:pt x="7271" y="6884"/>
                    <a:pt x="5910" y="9153"/>
                    <a:pt x="5910" y="9153"/>
                  </a:cubicBezTo>
                  <a:close/>
                  <a:moveTo>
                    <a:pt x="8311" y="5146"/>
                  </a:moveTo>
                  <a:cubicBezTo>
                    <a:pt x="8311" y="5146"/>
                    <a:pt x="8876" y="5477"/>
                    <a:pt x="9778" y="5877"/>
                  </a:cubicBezTo>
                  <a:cubicBezTo>
                    <a:pt x="10668" y="6300"/>
                    <a:pt x="11854" y="6863"/>
                    <a:pt x="13041" y="7425"/>
                  </a:cubicBezTo>
                  <a:cubicBezTo>
                    <a:pt x="14256" y="7932"/>
                    <a:pt x="15471" y="8439"/>
                    <a:pt x="16382" y="8818"/>
                  </a:cubicBezTo>
                  <a:cubicBezTo>
                    <a:pt x="17284" y="9218"/>
                    <a:pt x="17910" y="9431"/>
                    <a:pt x="17910" y="9431"/>
                  </a:cubicBezTo>
                  <a:lnTo>
                    <a:pt x="18989" y="7035"/>
                  </a:lnTo>
                  <a:cubicBezTo>
                    <a:pt x="18989" y="7035"/>
                    <a:pt x="18381" y="6829"/>
                    <a:pt x="17505" y="6441"/>
                  </a:cubicBezTo>
                  <a:cubicBezTo>
                    <a:pt x="16620" y="6073"/>
                    <a:pt x="15441" y="5582"/>
                    <a:pt x="14262" y="5091"/>
                  </a:cubicBezTo>
                  <a:cubicBezTo>
                    <a:pt x="13110" y="4542"/>
                    <a:pt x="11958" y="3997"/>
                    <a:pt x="11095" y="3585"/>
                  </a:cubicBezTo>
                  <a:cubicBezTo>
                    <a:pt x="10218" y="3198"/>
                    <a:pt x="9670" y="2877"/>
                    <a:pt x="9670" y="2877"/>
                  </a:cubicBezTo>
                  <a:cubicBezTo>
                    <a:pt x="9670" y="2877"/>
                    <a:pt x="8311" y="5146"/>
                    <a:pt x="8311" y="5146"/>
                  </a:cubicBezTo>
                  <a:close/>
                  <a:moveTo>
                    <a:pt x="8227" y="18682"/>
                  </a:moveTo>
                  <a:cubicBezTo>
                    <a:pt x="8503" y="18140"/>
                    <a:pt x="8347" y="17550"/>
                    <a:pt x="7885" y="17354"/>
                  </a:cubicBezTo>
                  <a:cubicBezTo>
                    <a:pt x="7434" y="17137"/>
                    <a:pt x="6835" y="17395"/>
                    <a:pt x="6548" y="17932"/>
                  </a:cubicBezTo>
                  <a:cubicBezTo>
                    <a:pt x="6262" y="18467"/>
                    <a:pt x="6405" y="19080"/>
                    <a:pt x="6869" y="19302"/>
                  </a:cubicBezTo>
                  <a:cubicBezTo>
                    <a:pt x="7342" y="19502"/>
                    <a:pt x="7953" y="19219"/>
                    <a:pt x="8227" y="18682"/>
                  </a:cubicBezTo>
                  <a:close/>
                  <a:moveTo>
                    <a:pt x="0" y="14988"/>
                  </a:moveTo>
                  <a:lnTo>
                    <a:pt x="9390" y="0"/>
                  </a:lnTo>
                  <a:lnTo>
                    <a:pt x="10908" y="810"/>
                  </a:lnTo>
                  <a:lnTo>
                    <a:pt x="10710" y="1141"/>
                  </a:lnTo>
                  <a:cubicBezTo>
                    <a:pt x="10710" y="1141"/>
                    <a:pt x="11246" y="1454"/>
                    <a:pt x="12103" y="1832"/>
                  </a:cubicBezTo>
                  <a:cubicBezTo>
                    <a:pt x="12946" y="2233"/>
                    <a:pt x="14071" y="2768"/>
                    <a:pt x="15197" y="3303"/>
                  </a:cubicBezTo>
                  <a:cubicBezTo>
                    <a:pt x="16348" y="3782"/>
                    <a:pt x="17501" y="4262"/>
                    <a:pt x="18366" y="4623"/>
                  </a:cubicBezTo>
                  <a:cubicBezTo>
                    <a:pt x="19220" y="5002"/>
                    <a:pt x="19814" y="5204"/>
                    <a:pt x="19814" y="5204"/>
                  </a:cubicBezTo>
                  <a:lnTo>
                    <a:pt x="19970" y="4856"/>
                  </a:lnTo>
                  <a:lnTo>
                    <a:pt x="21600" y="5441"/>
                  </a:lnTo>
                  <a:lnTo>
                    <a:pt x="14736" y="21558"/>
                  </a:lnTo>
                  <a:cubicBezTo>
                    <a:pt x="14736" y="21558"/>
                    <a:pt x="14189" y="21563"/>
                    <a:pt x="13369" y="21573"/>
                  </a:cubicBezTo>
                  <a:cubicBezTo>
                    <a:pt x="12544" y="21588"/>
                    <a:pt x="11439" y="21600"/>
                    <a:pt x="10351" y="21540"/>
                  </a:cubicBezTo>
                  <a:cubicBezTo>
                    <a:pt x="8129" y="21450"/>
                    <a:pt x="5907" y="21363"/>
                    <a:pt x="5907" y="21363"/>
                  </a:cubicBezTo>
                  <a:cubicBezTo>
                    <a:pt x="5907" y="21363"/>
                    <a:pt x="4385" y="19785"/>
                    <a:pt x="2863" y="18207"/>
                  </a:cubicBezTo>
                  <a:cubicBezTo>
                    <a:pt x="2104" y="17447"/>
                    <a:pt x="1400" y="16616"/>
                    <a:pt x="873" y="16003"/>
                  </a:cubicBezTo>
                  <a:cubicBezTo>
                    <a:pt x="349" y="15395"/>
                    <a:pt x="0" y="14988"/>
                    <a:pt x="0" y="14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35" name="Shape 2880">
              <a:extLst>
                <a:ext uri="{FF2B5EF4-FFF2-40B4-BE49-F238E27FC236}">
                  <a16:creationId xmlns:a16="http://schemas.microsoft.com/office/drawing/2014/main" id="{D73E3A0C-3D12-4FE4-8399-C8F0AEDC0102}"/>
                </a:ext>
              </a:extLst>
            </p:cNvPr>
            <p:cNvSpPr/>
            <p:nvPr/>
          </p:nvSpPr>
          <p:spPr>
            <a:xfrm>
              <a:off x="4404789" y="4230520"/>
              <a:ext cx="604231" cy="479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15" y="7846"/>
                  </a:moveTo>
                  <a:cubicBezTo>
                    <a:pt x="19615" y="7846"/>
                    <a:pt x="19433" y="7494"/>
                    <a:pt x="19162" y="6966"/>
                  </a:cubicBezTo>
                  <a:cubicBezTo>
                    <a:pt x="18898" y="6431"/>
                    <a:pt x="18583" y="5691"/>
                    <a:pt x="18245" y="4968"/>
                  </a:cubicBezTo>
                  <a:cubicBezTo>
                    <a:pt x="17893" y="4255"/>
                    <a:pt x="17614" y="3492"/>
                    <a:pt x="17382" y="2935"/>
                  </a:cubicBezTo>
                  <a:cubicBezTo>
                    <a:pt x="17153" y="2377"/>
                    <a:pt x="17001" y="2004"/>
                    <a:pt x="17001" y="2004"/>
                  </a:cubicBezTo>
                  <a:lnTo>
                    <a:pt x="15717" y="2798"/>
                  </a:lnTo>
                  <a:cubicBezTo>
                    <a:pt x="15717" y="2798"/>
                    <a:pt x="15874" y="3182"/>
                    <a:pt x="16110" y="3757"/>
                  </a:cubicBezTo>
                  <a:cubicBezTo>
                    <a:pt x="16348" y="4330"/>
                    <a:pt x="16637" y="5115"/>
                    <a:pt x="16997" y="5851"/>
                  </a:cubicBezTo>
                  <a:cubicBezTo>
                    <a:pt x="17346" y="6594"/>
                    <a:pt x="17671" y="7356"/>
                    <a:pt x="17943" y="7906"/>
                  </a:cubicBezTo>
                  <a:cubicBezTo>
                    <a:pt x="18222" y="8451"/>
                    <a:pt x="18408" y="8814"/>
                    <a:pt x="18408" y="8814"/>
                  </a:cubicBezTo>
                  <a:cubicBezTo>
                    <a:pt x="18408" y="8814"/>
                    <a:pt x="19615" y="7846"/>
                    <a:pt x="19615" y="7846"/>
                  </a:cubicBezTo>
                  <a:close/>
                  <a:moveTo>
                    <a:pt x="17487" y="9552"/>
                  </a:moveTo>
                  <a:cubicBezTo>
                    <a:pt x="17487" y="9552"/>
                    <a:pt x="17297" y="9181"/>
                    <a:pt x="17012" y="8625"/>
                  </a:cubicBezTo>
                  <a:cubicBezTo>
                    <a:pt x="16734" y="8063"/>
                    <a:pt x="16401" y="7285"/>
                    <a:pt x="16045" y="6525"/>
                  </a:cubicBezTo>
                  <a:cubicBezTo>
                    <a:pt x="15677" y="5771"/>
                    <a:pt x="15381" y="4970"/>
                    <a:pt x="15138" y="4383"/>
                  </a:cubicBezTo>
                  <a:cubicBezTo>
                    <a:pt x="14897" y="3796"/>
                    <a:pt x="14737" y="3403"/>
                    <a:pt x="14737" y="3403"/>
                  </a:cubicBezTo>
                  <a:lnTo>
                    <a:pt x="13453" y="4197"/>
                  </a:lnTo>
                  <a:cubicBezTo>
                    <a:pt x="13453" y="4197"/>
                    <a:pt x="13618" y="4600"/>
                    <a:pt x="13865" y="5205"/>
                  </a:cubicBezTo>
                  <a:cubicBezTo>
                    <a:pt x="14116" y="5808"/>
                    <a:pt x="14421" y="6631"/>
                    <a:pt x="14798" y="7406"/>
                  </a:cubicBezTo>
                  <a:cubicBezTo>
                    <a:pt x="15164" y="8188"/>
                    <a:pt x="15507" y="8987"/>
                    <a:pt x="15792" y="9566"/>
                  </a:cubicBezTo>
                  <a:cubicBezTo>
                    <a:pt x="16085" y="10138"/>
                    <a:pt x="16281" y="10519"/>
                    <a:pt x="16281" y="10519"/>
                  </a:cubicBezTo>
                  <a:cubicBezTo>
                    <a:pt x="16281" y="10519"/>
                    <a:pt x="17487" y="9552"/>
                    <a:pt x="17487" y="9552"/>
                  </a:cubicBezTo>
                  <a:close/>
                  <a:moveTo>
                    <a:pt x="15359" y="11259"/>
                  </a:moveTo>
                  <a:cubicBezTo>
                    <a:pt x="15359" y="11259"/>
                    <a:pt x="15159" y="10869"/>
                    <a:pt x="14860" y="10285"/>
                  </a:cubicBezTo>
                  <a:cubicBezTo>
                    <a:pt x="14569" y="9694"/>
                    <a:pt x="14218" y="8879"/>
                    <a:pt x="13845" y="8079"/>
                  </a:cubicBezTo>
                  <a:cubicBezTo>
                    <a:pt x="13460" y="7288"/>
                    <a:pt x="13148" y="6449"/>
                    <a:pt x="12892" y="5833"/>
                  </a:cubicBezTo>
                  <a:cubicBezTo>
                    <a:pt x="12640" y="5215"/>
                    <a:pt x="12472" y="4803"/>
                    <a:pt x="12472" y="4803"/>
                  </a:cubicBezTo>
                  <a:lnTo>
                    <a:pt x="11189" y="5596"/>
                  </a:lnTo>
                  <a:cubicBezTo>
                    <a:pt x="11189" y="5596"/>
                    <a:pt x="11362" y="6019"/>
                    <a:pt x="11621" y="6654"/>
                  </a:cubicBezTo>
                  <a:cubicBezTo>
                    <a:pt x="11883" y="7286"/>
                    <a:pt x="12205" y="8148"/>
                    <a:pt x="12599" y="8961"/>
                  </a:cubicBezTo>
                  <a:cubicBezTo>
                    <a:pt x="12982" y="9781"/>
                    <a:pt x="13342" y="10618"/>
                    <a:pt x="13642" y="11224"/>
                  </a:cubicBezTo>
                  <a:cubicBezTo>
                    <a:pt x="13948" y="11825"/>
                    <a:pt x="14153" y="12226"/>
                    <a:pt x="14153" y="12226"/>
                  </a:cubicBezTo>
                  <a:cubicBezTo>
                    <a:pt x="14153" y="12226"/>
                    <a:pt x="15359" y="11259"/>
                    <a:pt x="15359" y="11259"/>
                  </a:cubicBezTo>
                  <a:close/>
                  <a:moveTo>
                    <a:pt x="13232" y="12964"/>
                  </a:moveTo>
                  <a:cubicBezTo>
                    <a:pt x="13232" y="12964"/>
                    <a:pt x="13023" y="12556"/>
                    <a:pt x="12710" y="11943"/>
                  </a:cubicBezTo>
                  <a:cubicBezTo>
                    <a:pt x="12405" y="11325"/>
                    <a:pt x="12036" y="10472"/>
                    <a:pt x="11647" y="9634"/>
                  </a:cubicBezTo>
                  <a:cubicBezTo>
                    <a:pt x="11245" y="8805"/>
                    <a:pt x="10916" y="7926"/>
                    <a:pt x="10649" y="7281"/>
                  </a:cubicBezTo>
                  <a:cubicBezTo>
                    <a:pt x="10385" y="6634"/>
                    <a:pt x="10208" y="6202"/>
                    <a:pt x="10208" y="6202"/>
                  </a:cubicBezTo>
                  <a:lnTo>
                    <a:pt x="8925" y="6996"/>
                  </a:lnTo>
                  <a:cubicBezTo>
                    <a:pt x="8925" y="6996"/>
                    <a:pt x="9105" y="7438"/>
                    <a:pt x="9376" y="8102"/>
                  </a:cubicBezTo>
                  <a:cubicBezTo>
                    <a:pt x="9650" y="8763"/>
                    <a:pt x="9988" y="9665"/>
                    <a:pt x="10400" y="10516"/>
                  </a:cubicBezTo>
                  <a:cubicBezTo>
                    <a:pt x="10800" y="11375"/>
                    <a:pt x="11178" y="12250"/>
                    <a:pt x="11491" y="12884"/>
                  </a:cubicBezTo>
                  <a:cubicBezTo>
                    <a:pt x="11812" y="13513"/>
                    <a:pt x="12026" y="13931"/>
                    <a:pt x="12026" y="13931"/>
                  </a:cubicBezTo>
                  <a:cubicBezTo>
                    <a:pt x="12026" y="13931"/>
                    <a:pt x="13232" y="12964"/>
                    <a:pt x="13232" y="12964"/>
                  </a:cubicBezTo>
                  <a:close/>
                  <a:moveTo>
                    <a:pt x="11103" y="14671"/>
                  </a:moveTo>
                  <a:cubicBezTo>
                    <a:pt x="11103" y="14671"/>
                    <a:pt x="10885" y="14244"/>
                    <a:pt x="10559" y="13603"/>
                  </a:cubicBezTo>
                  <a:cubicBezTo>
                    <a:pt x="10240" y="12957"/>
                    <a:pt x="9854" y="12065"/>
                    <a:pt x="9447" y="11189"/>
                  </a:cubicBezTo>
                  <a:cubicBezTo>
                    <a:pt x="9028" y="10322"/>
                    <a:pt x="8683" y="9404"/>
                    <a:pt x="8403" y="8730"/>
                  </a:cubicBezTo>
                  <a:cubicBezTo>
                    <a:pt x="8128" y="8053"/>
                    <a:pt x="7943" y="7602"/>
                    <a:pt x="7943" y="7602"/>
                  </a:cubicBezTo>
                  <a:lnTo>
                    <a:pt x="6661" y="8395"/>
                  </a:lnTo>
                  <a:cubicBezTo>
                    <a:pt x="6661" y="8395"/>
                    <a:pt x="6849" y="8856"/>
                    <a:pt x="7132" y="9550"/>
                  </a:cubicBezTo>
                  <a:cubicBezTo>
                    <a:pt x="7418" y="10241"/>
                    <a:pt x="7772" y="11182"/>
                    <a:pt x="8201" y="12071"/>
                  </a:cubicBezTo>
                  <a:cubicBezTo>
                    <a:pt x="8617" y="12968"/>
                    <a:pt x="9014" y="13881"/>
                    <a:pt x="9340" y="14543"/>
                  </a:cubicBezTo>
                  <a:cubicBezTo>
                    <a:pt x="9675" y="15200"/>
                    <a:pt x="9898" y="15637"/>
                    <a:pt x="9898" y="15637"/>
                  </a:cubicBezTo>
                  <a:cubicBezTo>
                    <a:pt x="9898" y="15637"/>
                    <a:pt x="11103" y="14671"/>
                    <a:pt x="11103" y="14671"/>
                  </a:cubicBezTo>
                  <a:close/>
                  <a:moveTo>
                    <a:pt x="8977" y="16376"/>
                  </a:moveTo>
                  <a:cubicBezTo>
                    <a:pt x="8977" y="16376"/>
                    <a:pt x="8750" y="15931"/>
                    <a:pt x="8409" y="15262"/>
                  </a:cubicBezTo>
                  <a:cubicBezTo>
                    <a:pt x="8077" y="14587"/>
                    <a:pt x="7672" y="13658"/>
                    <a:pt x="7249" y="12744"/>
                  </a:cubicBezTo>
                  <a:cubicBezTo>
                    <a:pt x="6812" y="11839"/>
                    <a:pt x="6451" y="10882"/>
                    <a:pt x="6160" y="10178"/>
                  </a:cubicBezTo>
                  <a:cubicBezTo>
                    <a:pt x="5872" y="9471"/>
                    <a:pt x="5680" y="9000"/>
                    <a:pt x="5680" y="9000"/>
                  </a:cubicBezTo>
                  <a:lnTo>
                    <a:pt x="4397" y="9793"/>
                  </a:lnTo>
                  <a:cubicBezTo>
                    <a:pt x="4397" y="9793"/>
                    <a:pt x="4593" y="10276"/>
                    <a:pt x="4887" y="10998"/>
                  </a:cubicBezTo>
                  <a:cubicBezTo>
                    <a:pt x="5185" y="11719"/>
                    <a:pt x="5556" y="12698"/>
                    <a:pt x="6002" y="13625"/>
                  </a:cubicBezTo>
                  <a:cubicBezTo>
                    <a:pt x="6435" y="14562"/>
                    <a:pt x="6850" y="15512"/>
                    <a:pt x="7190" y="16203"/>
                  </a:cubicBezTo>
                  <a:cubicBezTo>
                    <a:pt x="7538" y="16887"/>
                    <a:pt x="7771" y="17343"/>
                    <a:pt x="7771" y="17343"/>
                  </a:cubicBezTo>
                  <a:cubicBezTo>
                    <a:pt x="7771" y="17343"/>
                    <a:pt x="8977" y="16376"/>
                    <a:pt x="8977" y="16376"/>
                  </a:cubicBezTo>
                  <a:close/>
                  <a:moveTo>
                    <a:pt x="6849" y="18082"/>
                  </a:moveTo>
                  <a:cubicBezTo>
                    <a:pt x="6849" y="18082"/>
                    <a:pt x="6612" y="17618"/>
                    <a:pt x="6257" y="16922"/>
                  </a:cubicBezTo>
                  <a:cubicBezTo>
                    <a:pt x="5912" y="16220"/>
                    <a:pt x="5489" y="15253"/>
                    <a:pt x="5049" y="14300"/>
                  </a:cubicBezTo>
                  <a:cubicBezTo>
                    <a:pt x="4595" y="13356"/>
                    <a:pt x="4217" y="12360"/>
                    <a:pt x="3914" y="11627"/>
                  </a:cubicBezTo>
                  <a:cubicBezTo>
                    <a:pt x="3615" y="10891"/>
                    <a:pt x="3415" y="10399"/>
                    <a:pt x="3415" y="10399"/>
                  </a:cubicBezTo>
                  <a:lnTo>
                    <a:pt x="2132" y="11192"/>
                  </a:lnTo>
                  <a:cubicBezTo>
                    <a:pt x="2132" y="11192"/>
                    <a:pt x="2336" y="11695"/>
                    <a:pt x="2643" y="12447"/>
                  </a:cubicBezTo>
                  <a:cubicBezTo>
                    <a:pt x="2953" y="13197"/>
                    <a:pt x="3340" y="14215"/>
                    <a:pt x="3803" y="15181"/>
                  </a:cubicBezTo>
                  <a:cubicBezTo>
                    <a:pt x="4253" y="16155"/>
                    <a:pt x="4685" y="17143"/>
                    <a:pt x="5039" y="17863"/>
                  </a:cubicBezTo>
                  <a:cubicBezTo>
                    <a:pt x="5401" y="18574"/>
                    <a:pt x="5643" y="19049"/>
                    <a:pt x="5643" y="19049"/>
                  </a:cubicBezTo>
                  <a:cubicBezTo>
                    <a:pt x="5643" y="19049"/>
                    <a:pt x="6849" y="18082"/>
                    <a:pt x="6849" y="18082"/>
                  </a:cubicBezTo>
                  <a:close/>
                  <a:moveTo>
                    <a:pt x="21600" y="7588"/>
                  </a:moveTo>
                  <a:lnTo>
                    <a:pt x="4844" y="21600"/>
                  </a:lnTo>
                  <a:cubicBezTo>
                    <a:pt x="4844" y="21600"/>
                    <a:pt x="3828" y="20583"/>
                    <a:pt x="2811" y="19566"/>
                  </a:cubicBezTo>
                  <a:cubicBezTo>
                    <a:pt x="1819" y="18511"/>
                    <a:pt x="838" y="17396"/>
                    <a:pt x="838" y="17396"/>
                  </a:cubicBezTo>
                  <a:cubicBezTo>
                    <a:pt x="838" y="17396"/>
                    <a:pt x="770" y="16980"/>
                    <a:pt x="667" y="16355"/>
                  </a:cubicBezTo>
                  <a:cubicBezTo>
                    <a:pt x="566" y="15731"/>
                    <a:pt x="472" y="14880"/>
                    <a:pt x="364" y="14047"/>
                  </a:cubicBezTo>
                  <a:cubicBezTo>
                    <a:pt x="264" y="13216"/>
                    <a:pt x="163" y="12386"/>
                    <a:pt x="88" y="11764"/>
                  </a:cubicBezTo>
                  <a:cubicBezTo>
                    <a:pt x="35" y="11135"/>
                    <a:pt x="0" y="10717"/>
                    <a:pt x="0" y="10717"/>
                  </a:cubicBezTo>
                  <a:lnTo>
                    <a:pt x="18223" y="0"/>
                  </a:lnTo>
                  <a:cubicBezTo>
                    <a:pt x="18223" y="0"/>
                    <a:pt x="18267" y="124"/>
                    <a:pt x="18344" y="341"/>
                  </a:cubicBezTo>
                  <a:cubicBezTo>
                    <a:pt x="18414" y="563"/>
                    <a:pt x="18539" y="864"/>
                    <a:pt x="18690" y="1225"/>
                  </a:cubicBezTo>
                  <a:cubicBezTo>
                    <a:pt x="18837" y="1588"/>
                    <a:pt x="19010" y="2011"/>
                    <a:pt x="19194" y="2465"/>
                  </a:cubicBezTo>
                  <a:cubicBezTo>
                    <a:pt x="19286" y="2693"/>
                    <a:pt x="19380" y="2929"/>
                    <a:pt x="19475" y="3168"/>
                  </a:cubicBezTo>
                  <a:cubicBezTo>
                    <a:pt x="19582" y="3399"/>
                    <a:pt x="19691" y="3633"/>
                    <a:pt x="19800" y="3869"/>
                  </a:cubicBezTo>
                  <a:cubicBezTo>
                    <a:pt x="20235" y="4810"/>
                    <a:pt x="20646" y="5768"/>
                    <a:pt x="21018" y="6440"/>
                  </a:cubicBezTo>
                  <a:cubicBezTo>
                    <a:pt x="21367" y="7129"/>
                    <a:pt x="21600" y="7588"/>
                    <a:pt x="21600" y="75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36" name="Shape 2881">
              <a:extLst>
                <a:ext uri="{FF2B5EF4-FFF2-40B4-BE49-F238E27FC236}">
                  <a16:creationId xmlns:a16="http://schemas.microsoft.com/office/drawing/2014/main" id="{80E080F4-405B-4FDD-9782-EE6B915BCA59}"/>
                </a:ext>
              </a:extLst>
            </p:cNvPr>
            <p:cNvSpPr/>
            <p:nvPr/>
          </p:nvSpPr>
          <p:spPr>
            <a:xfrm>
              <a:off x="3944686" y="3913560"/>
              <a:ext cx="893784" cy="323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00" y="7186"/>
                  </a:moveTo>
                  <a:lnTo>
                    <a:pt x="17925" y="3796"/>
                  </a:lnTo>
                  <a:lnTo>
                    <a:pt x="15885" y="4923"/>
                  </a:lnTo>
                  <a:lnTo>
                    <a:pt x="16175" y="8518"/>
                  </a:lnTo>
                  <a:cubicBezTo>
                    <a:pt x="16175" y="8518"/>
                    <a:pt x="18200" y="7186"/>
                    <a:pt x="18200" y="7186"/>
                  </a:cubicBezTo>
                  <a:close/>
                  <a:moveTo>
                    <a:pt x="15282" y="9104"/>
                  </a:moveTo>
                  <a:lnTo>
                    <a:pt x="14984" y="5419"/>
                  </a:lnTo>
                  <a:lnTo>
                    <a:pt x="12943" y="6540"/>
                  </a:lnTo>
                  <a:cubicBezTo>
                    <a:pt x="12943" y="6540"/>
                    <a:pt x="12958" y="6786"/>
                    <a:pt x="12990" y="7150"/>
                  </a:cubicBezTo>
                  <a:cubicBezTo>
                    <a:pt x="13020" y="7515"/>
                    <a:pt x="13059" y="8001"/>
                    <a:pt x="13099" y="8487"/>
                  </a:cubicBezTo>
                  <a:cubicBezTo>
                    <a:pt x="13178" y="9460"/>
                    <a:pt x="13257" y="10432"/>
                    <a:pt x="13257" y="10432"/>
                  </a:cubicBezTo>
                  <a:cubicBezTo>
                    <a:pt x="13257" y="10432"/>
                    <a:pt x="15282" y="9104"/>
                    <a:pt x="15282" y="9104"/>
                  </a:cubicBezTo>
                  <a:close/>
                  <a:moveTo>
                    <a:pt x="12363" y="11017"/>
                  </a:moveTo>
                  <a:cubicBezTo>
                    <a:pt x="12363" y="11017"/>
                    <a:pt x="12283" y="10022"/>
                    <a:pt x="12202" y="9027"/>
                  </a:cubicBezTo>
                  <a:cubicBezTo>
                    <a:pt x="12161" y="8529"/>
                    <a:pt x="12120" y="8032"/>
                    <a:pt x="12090" y="7659"/>
                  </a:cubicBezTo>
                  <a:cubicBezTo>
                    <a:pt x="12057" y="7288"/>
                    <a:pt x="12043" y="7036"/>
                    <a:pt x="12043" y="7036"/>
                  </a:cubicBezTo>
                  <a:lnTo>
                    <a:pt x="10002" y="8154"/>
                  </a:lnTo>
                  <a:cubicBezTo>
                    <a:pt x="10002" y="8154"/>
                    <a:pt x="10016" y="8419"/>
                    <a:pt x="10051" y="8810"/>
                  </a:cubicBezTo>
                  <a:cubicBezTo>
                    <a:pt x="10083" y="9203"/>
                    <a:pt x="10125" y="9725"/>
                    <a:pt x="10168" y="10249"/>
                  </a:cubicBezTo>
                  <a:cubicBezTo>
                    <a:pt x="10253" y="11295"/>
                    <a:pt x="10338" y="12341"/>
                    <a:pt x="10338" y="12341"/>
                  </a:cubicBezTo>
                  <a:cubicBezTo>
                    <a:pt x="10338" y="12341"/>
                    <a:pt x="12363" y="11017"/>
                    <a:pt x="12363" y="11017"/>
                  </a:cubicBezTo>
                  <a:close/>
                  <a:moveTo>
                    <a:pt x="9444" y="12925"/>
                  </a:moveTo>
                  <a:cubicBezTo>
                    <a:pt x="9444" y="12925"/>
                    <a:pt x="9358" y="11856"/>
                    <a:pt x="9270" y="10787"/>
                  </a:cubicBezTo>
                  <a:cubicBezTo>
                    <a:pt x="9227" y="10253"/>
                    <a:pt x="9183" y="9719"/>
                    <a:pt x="9151" y="9317"/>
                  </a:cubicBezTo>
                  <a:cubicBezTo>
                    <a:pt x="9116" y="8918"/>
                    <a:pt x="9101" y="8647"/>
                    <a:pt x="9101" y="8647"/>
                  </a:cubicBezTo>
                  <a:lnTo>
                    <a:pt x="7059" y="9763"/>
                  </a:lnTo>
                  <a:cubicBezTo>
                    <a:pt x="7059" y="9763"/>
                    <a:pt x="7075" y="10047"/>
                    <a:pt x="7111" y="10466"/>
                  </a:cubicBezTo>
                  <a:cubicBezTo>
                    <a:pt x="7145" y="10886"/>
                    <a:pt x="7191" y="11446"/>
                    <a:pt x="7236" y="12006"/>
                  </a:cubicBezTo>
                  <a:cubicBezTo>
                    <a:pt x="7328" y="13127"/>
                    <a:pt x="7419" y="14246"/>
                    <a:pt x="7419" y="14246"/>
                  </a:cubicBezTo>
                  <a:cubicBezTo>
                    <a:pt x="7419" y="14246"/>
                    <a:pt x="9444" y="12925"/>
                    <a:pt x="9444" y="12925"/>
                  </a:cubicBezTo>
                  <a:close/>
                  <a:moveTo>
                    <a:pt x="6525" y="14828"/>
                  </a:moveTo>
                  <a:cubicBezTo>
                    <a:pt x="6525" y="14828"/>
                    <a:pt x="6432" y="13686"/>
                    <a:pt x="6339" y="12543"/>
                  </a:cubicBezTo>
                  <a:cubicBezTo>
                    <a:pt x="6292" y="11971"/>
                    <a:pt x="6246" y="11401"/>
                    <a:pt x="6211" y="10972"/>
                  </a:cubicBezTo>
                  <a:cubicBezTo>
                    <a:pt x="6174" y="10546"/>
                    <a:pt x="6159" y="10254"/>
                    <a:pt x="6159" y="10254"/>
                  </a:cubicBezTo>
                  <a:lnTo>
                    <a:pt x="4117" y="11367"/>
                  </a:lnTo>
                  <a:cubicBezTo>
                    <a:pt x="4117" y="11367"/>
                    <a:pt x="4133" y="11669"/>
                    <a:pt x="4171" y="12116"/>
                  </a:cubicBezTo>
                  <a:cubicBezTo>
                    <a:pt x="4208" y="12564"/>
                    <a:pt x="4256" y="13161"/>
                    <a:pt x="4305" y="13758"/>
                  </a:cubicBezTo>
                  <a:cubicBezTo>
                    <a:pt x="4402" y="14951"/>
                    <a:pt x="4500" y="16144"/>
                    <a:pt x="4500" y="16144"/>
                  </a:cubicBezTo>
                  <a:cubicBezTo>
                    <a:pt x="4500" y="16144"/>
                    <a:pt x="6525" y="14828"/>
                    <a:pt x="6525" y="14828"/>
                  </a:cubicBezTo>
                  <a:close/>
                  <a:moveTo>
                    <a:pt x="3606" y="16726"/>
                  </a:moveTo>
                  <a:cubicBezTo>
                    <a:pt x="3606" y="16726"/>
                    <a:pt x="3507" y="15509"/>
                    <a:pt x="3407" y="14293"/>
                  </a:cubicBezTo>
                  <a:cubicBezTo>
                    <a:pt x="3358" y="13684"/>
                    <a:pt x="3308" y="13077"/>
                    <a:pt x="3271" y="12619"/>
                  </a:cubicBezTo>
                  <a:cubicBezTo>
                    <a:pt x="3232" y="12165"/>
                    <a:pt x="3216" y="11856"/>
                    <a:pt x="3216" y="11856"/>
                  </a:cubicBezTo>
                  <a:lnTo>
                    <a:pt x="1174" y="12965"/>
                  </a:lnTo>
                  <a:cubicBezTo>
                    <a:pt x="1174" y="12965"/>
                    <a:pt x="1191" y="13287"/>
                    <a:pt x="1231" y="13762"/>
                  </a:cubicBezTo>
                  <a:cubicBezTo>
                    <a:pt x="1270" y="14237"/>
                    <a:pt x="1321" y="14871"/>
                    <a:pt x="1372" y="15505"/>
                  </a:cubicBezTo>
                  <a:cubicBezTo>
                    <a:pt x="1476" y="16772"/>
                    <a:pt x="1579" y="18040"/>
                    <a:pt x="1579" y="18040"/>
                  </a:cubicBezTo>
                  <a:cubicBezTo>
                    <a:pt x="1579" y="18040"/>
                    <a:pt x="3606" y="16726"/>
                    <a:pt x="3606" y="16726"/>
                  </a:cubicBezTo>
                  <a:close/>
                  <a:moveTo>
                    <a:pt x="21600" y="6788"/>
                  </a:moveTo>
                  <a:lnTo>
                    <a:pt x="880" y="21600"/>
                  </a:lnTo>
                  <a:cubicBezTo>
                    <a:pt x="880" y="21600"/>
                    <a:pt x="806" y="20896"/>
                    <a:pt x="722" y="19821"/>
                  </a:cubicBezTo>
                  <a:cubicBezTo>
                    <a:pt x="634" y="18748"/>
                    <a:pt x="517" y="17319"/>
                    <a:pt x="400" y="15889"/>
                  </a:cubicBezTo>
                  <a:cubicBezTo>
                    <a:pt x="343" y="15174"/>
                    <a:pt x="286" y="14457"/>
                    <a:pt x="232" y="13786"/>
                  </a:cubicBezTo>
                  <a:cubicBezTo>
                    <a:pt x="189" y="13110"/>
                    <a:pt x="149" y="12479"/>
                    <a:pt x="114" y="11938"/>
                  </a:cubicBezTo>
                  <a:cubicBezTo>
                    <a:pt x="46" y="10856"/>
                    <a:pt x="0" y="10133"/>
                    <a:pt x="0" y="10133"/>
                  </a:cubicBezTo>
                  <a:lnTo>
                    <a:pt x="21064" y="0"/>
                  </a:lnTo>
                  <a:cubicBezTo>
                    <a:pt x="21064" y="0"/>
                    <a:pt x="21092" y="428"/>
                    <a:pt x="21132" y="1070"/>
                  </a:cubicBezTo>
                  <a:cubicBezTo>
                    <a:pt x="21154" y="1391"/>
                    <a:pt x="21173" y="1769"/>
                    <a:pt x="21203" y="2167"/>
                  </a:cubicBezTo>
                  <a:cubicBezTo>
                    <a:pt x="21237" y="2564"/>
                    <a:pt x="21273" y="2986"/>
                    <a:pt x="21310" y="3409"/>
                  </a:cubicBezTo>
                  <a:cubicBezTo>
                    <a:pt x="21380" y="4256"/>
                    <a:pt x="21449" y="5101"/>
                    <a:pt x="21502" y="5737"/>
                  </a:cubicBezTo>
                  <a:cubicBezTo>
                    <a:pt x="21548" y="6377"/>
                    <a:pt x="21600" y="6788"/>
                    <a:pt x="21600" y="67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37" name="Shape 2882">
              <a:extLst>
                <a:ext uri="{FF2B5EF4-FFF2-40B4-BE49-F238E27FC236}">
                  <a16:creationId xmlns:a16="http://schemas.microsoft.com/office/drawing/2014/main" id="{AB9576D2-E7A8-4654-AE1C-9D5B7B4C7DF0}"/>
                </a:ext>
              </a:extLst>
            </p:cNvPr>
            <p:cNvSpPr/>
            <p:nvPr/>
          </p:nvSpPr>
          <p:spPr>
            <a:xfrm>
              <a:off x="4174737" y="4435011"/>
              <a:ext cx="1017363" cy="763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45" y="17626"/>
                  </a:moveTo>
                  <a:cubicBezTo>
                    <a:pt x="8145" y="17626"/>
                    <a:pt x="8233" y="17757"/>
                    <a:pt x="8365" y="17954"/>
                  </a:cubicBezTo>
                  <a:cubicBezTo>
                    <a:pt x="8504" y="18143"/>
                    <a:pt x="8687" y="18395"/>
                    <a:pt x="8871" y="18648"/>
                  </a:cubicBezTo>
                  <a:cubicBezTo>
                    <a:pt x="9240" y="19151"/>
                    <a:pt x="9609" y="19654"/>
                    <a:pt x="9609" y="19654"/>
                  </a:cubicBezTo>
                  <a:lnTo>
                    <a:pt x="10919" y="17891"/>
                  </a:lnTo>
                  <a:cubicBezTo>
                    <a:pt x="10919" y="17891"/>
                    <a:pt x="10566" y="17409"/>
                    <a:pt x="10213" y="16927"/>
                  </a:cubicBezTo>
                  <a:cubicBezTo>
                    <a:pt x="10036" y="16687"/>
                    <a:pt x="9860" y="16446"/>
                    <a:pt x="9727" y="16264"/>
                  </a:cubicBezTo>
                  <a:cubicBezTo>
                    <a:pt x="9601" y="16075"/>
                    <a:pt x="9517" y="15950"/>
                    <a:pt x="9517" y="15950"/>
                  </a:cubicBezTo>
                  <a:cubicBezTo>
                    <a:pt x="9517" y="15950"/>
                    <a:pt x="8145" y="17626"/>
                    <a:pt x="8145" y="17626"/>
                  </a:cubicBezTo>
                  <a:close/>
                  <a:moveTo>
                    <a:pt x="10257" y="15048"/>
                  </a:moveTo>
                  <a:cubicBezTo>
                    <a:pt x="10257" y="15048"/>
                    <a:pt x="10339" y="15171"/>
                    <a:pt x="10462" y="15355"/>
                  </a:cubicBezTo>
                  <a:cubicBezTo>
                    <a:pt x="10591" y="15531"/>
                    <a:pt x="10763" y="15767"/>
                    <a:pt x="10935" y="16003"/>
                  </a:cubicBezTo>
                  <a:cubicBezTo>
                    <a:pt x="11280" y="16473"/>
                    <a:pt x="11625" y="16943"/>
                    <a:pt x="11625" y="16943"/>
                  </a:cubicBezTo>
                  <a:lnTo>
                    <a:pt x="12938" y="15183"/>
                  </a:lnTo>
                  <a:cubicBezTo>
                    <a:pt x="12938" y="15183"/>
                    <a:pt x="12608" y="14735"/>
                    <a:pt x="12279" y="14286"/>
                  </a:cubicBezTo>
                  <a:cubicBezTo>
                    <a:pt x="12114" y="14061"/>
                    <a:pt x="11950" y="13836"/>
                    <a:pt x="11826" y="13667"/>
                  </a:cubicBezTo>
                  <a:cubicBezTo>
                    <a:pt x="11709" y="13491"/>
                    <a:pt x="11631" y="13374"/>
                    <a:pt x="11631" y="13374"/>
                  </a:cubicBezTo>
                  <a:cubicBezTo>
                    <a:pt x="11631" y="13374"/>
                    <a:pt x="10257" y="15048"/>
                    <a:pt x="10257" y="15048"/>
                  </a:cubicBezTo>
                  <a:close/>
                  <a:moveTo>
                    <a:pt x="12372" y="12473"/>
                  </a:moveTo>
                  <a:cubicBezTo>
                    <a:pt x="12372" y="12473"/>
                    <a:pt x="12448" y="12588"/>
                    <a:pt x="12562" y="12759"/>
                  </a:cubicBezTo>
                  <a:cubicBezTo>
                    <a:pt x="12682" y="12923"/>
                    <a:pt x="12842" y="13143"/>
                    <a:pt x="13003" y="13362"/>
                  </a:cubicBezTo>
                  <a:cubicBezTo>
                    <a:pt x="13324" y="13799"/>
                    <a:pt x="13645" y="14237"/>
                    <a:pt x="13645" y="14237"/>
                  </a:cubicBezTo>
                  <a:lnTo>
                    <a:pt x="14959" y="12481"/>
                  </a:lnTo>
                  <a:cubicBezTo>
                    <a:pt x="14959" y="12481"/>
                    <a:pt x="14653" y="12064"/>
                    <a:pt x="14348" y="11648"/>
                  </a:cubicBezTo>
                  <a:cubicBezTo>
                    <a:pt x="14195" y="11440"/>
                    <a:pt x="14039" y="11235"/>
                    <a:pt x="13929" y="11075"/>
                  </a:cubicBezTo>
                  <a:cubicBezTo>
                    <a:pt x="13820" y="10911"/>
                    <a:pt x="13747" y="10803"/>
                    <a:pt x="13747" y="10803"/>
                  </a:cubicBezTo>
                  <a:cubicBezTo>
                    <a:pt x="13747" y="10803"/>
                    <a:pt x="12372" y="12473"/>
                    <a:pt x="12372" y="12473"/>
                  </a:cubicBezTo>
                  <a:close/>
                  <a:moveTo>
                    <a:pt x="14489" y="9903"/>
                  </a:moveTo>
                  <a:cubicBezTo>
                    <a:pt x="14489" y="9903"/>
                    <a:pt x="14560" y="10009"/>
                    <a:pt x="14665" y="10168"/>
                  </a:cubicBezTo>
                  <a:cubicBezTo>
                    <a:pt x="14772" y="10325"/>
                    <a:pt x="14925" y="10522"/>
                    <a:pt x="15073" y="10726"/>
                  </a:cubicBezTo>
                  <a:cubicBezTo>
                    <a:pt x="15370" y="11131"/>
                    <a:pt x="15667" y="11534"/>
                    <a:pt x="15667" y="11534"/>
                  </a:cubicBezTo>
                  <a:lnTo>
                    <a:pt x="16983" y="9781"/>
                  </a:lnTo>
                  <a:cubicBezTo>
                    <a:pt x="16983" y="9781"/>
                    <a:pt x="16702" y="9398"/>
                    <a:pt x="16420" y="9015"/>
                  </a:cubicBezTo>
                  <a:cubicBezTo>
                    <a:pt x="16280" y="8823"/>
                    <a:pt x="16134" y="8638"/>
                    <a:pt x="16034" y="8486"/>
                  </a:cubicBezTo>
                  <a:cubicBezTo>
                    <a:pt x="15934" y="8336"/>
                    <a:pt x="15867" y="8236"/>
                    <a:pt x="15867" y="8236"/>
                  </a:cubicBezTo>
                  <a:cubicBezTo>
                    <a:pt x="15867" y="8236"/>
                    <a:pt x="14489" y="9903"/>
                    <a:pt x="14489" y="9903"/>
                  </a:cubicBezTo>
                  <a:close/>
                  <a:moveTo>
                    <a:pt x="16610" y="7338"/>
                  </a:moveTo>
                  <a:cubicBezTo>
                    <a:pt x="16610" y="7338"/>
                    <a:pt x="16865" y="7731"/>
                    <a:pt x="17146" y="8094"/>
                  </a:cubicBezTo>
                  <a:cubicBezTo>
                    <a:pt x="17420" y="8466"/>
                    <a:pt x="17693" y="8837"/>
                    <a:pt x="17693" y="8837"/>
                  </a:cubicBezTo>
                  <a:lnTo>
                    <a:pt x="19011" y="7086"/>
                  </a:lnTo>
                  <a:cubicBezTo>
                    <a:pt x="19011" y="7086"/>
                    <a:pt x="18753" y="6736"/>
                    <a:pt x="18495" y="6386"/>
                  </a:cubicBezTo>
                  <a:cubicBezTo>
                    <a:pt x="18230" y="6046"/>
                    <a:pt x="17990" y="5673"/>
                    <a:pt x="17989" y="5673"/>
                  </a:cubicBezTo>
                  <a:cubicBezTo>
                    <a:pt x="17989" y="5673"/>
                    <a:pt x="16610" y="7338"/>
                    <a:pt x="16610" y="7338"/>
                  </a:cubicBezTo>
                  <a:close/>
                  <a:moveTo>
                    <a:pt x="7344" y="16423"/>
                  </a:moveTo>
                  <a:lnTo>
                    <a:pt x="8750" y="14798"/>
                  </a:lnTo>
                  <a:cubicBezTo>
                    <a:pt x="8750" y="14798"/>
                    <a:pt x="8406" y="14302"/>
                    <a:pt x="8096" y="13769"/>
                  </a:cubicBezTo>
                  <a:cubicBezTo>
                    <a:pt x="7778" y="13245"/>
                    <a:pt x="7461" y="12719"/>
                    <a:pt x="7461" y="12719"/>
                  </a:cubicBezTo>
                  <a:lnTo>
                    <a:pt x="5998" y="14253"/>
                  </a:lnTo>
                  <a:cubicBezTo>
                    <a:pt x="5998" y="14253"/>
                    <a:pt x="6329" y="14802"/>
                    <a:pt x="6661" y="15350"/>
                  </a:cubicBezTo>
                  <a:cubicBezTo>
                    <a:pt x="6826" y="15625"/>
                    <a:pt x="6991" y="15900"/>
                    <a:pt x="7126" y="16094"/>
                  </a:cubicBezTo>
                  <a:cubicBezTo>
                    <a:pt x="7257" y="16292"/>
                    <a:pt x="7344" y="16423"/>
                    <a:pt x="7344" y="16423"/>
                  </a:cubicBezTo>
                  <a:close/>
                  <a:moveTo>
                    <a:pt x="8249" y="11894"/>
                  </a:moveTo>
                  <a:cubicBezTo>
                    <a:pt x="8249" y="11894"/>
                    <a:pt x="8559" y="12406"/>
                    <a:pt x="8869" y="12919"/>
                  </a:cubicBezTo>
                  <a:cubicBezTo>
                    <a:pt x="9172" y="13439"/>
                    <a:pt x="9508" y="13923"/>
                    <a:pt x="9508" y="13923"/>
                  </a:cubicBezTo>
                  <a:lnTo>
                    <a:pt x="10915" y="12301"/>
                  </a:lnTo>
                  <a:cubicBezTo>
                    <a:pt x="10915" y="12301"/>
                    <a:pt x="10595" y="11839"/>
                    <a:pt x="10306" y="11342"/>
                  </a:cubicBezTo>
                  <a:cubicBezTo>
                    <a:pt x="10010" y="10853"/>
                    <a:pt x="9714" y="10363"/>
                    <a:pt x="9714" y="10363"/>
                  </a:cubicBezTo>
                  <a:cubicBezTo>
                    <a:pt x="9714" y="10363"/>
                    <a:pt x="8249" y="11894"/>
                    <a:pt x="8249" y="11894"/>
                  </a:cubicBezTo>
                  <a:close/>
                  <a:moveTo>
                    <a:pt x="10503" y="9540"/>
                  </a:moveTo>
                  <a:cubicBezTo>
                    <a:pt x="10503" y="9540"/>
                    <a:pt x="10791" y="10016"/>
                    <a:pt x="11080" y="10493"/>
                  </a:cubicBezTo>
                  <a:cubicBezTo>
                    <a:pt x="11361" y="10978"/>
                    <a:pt x="11673" y="11428"/>
                    <a:pt x="11673" y="11428"/>
                  </a:cubicBezTo>
                  <a:lnTo>
                    <a:pt x="13083" y="9808"/>
                  </a:lnTo>
                  <a:cubicBezTo>
                    <a:pt x="13083" y="9808"/>
                    <a:pt x="12787" y="9380"/>
                    <a:pt x="12519" y="8919"/>
                  </a:cubicBezTo>
                  <a:cubicBezTo>
                    <a:pt x="12244" y="8466"/>
                    <a:pt x="11969" y="8013"/>
                    <a:pt x="11969" y="8013"/>
                  </a:cubicBezTo>
                  <a:cubicBezTo>
                    <a:pt x="11969" y="8013"/>
                    <a:pt x="10503" y="9540"/>
                    <a:pt x="10503" y="9540"/>
                  </a:cubicBezTo>
                  <a:close/>
                  <a:moveTo>
                    <a:pt x="12759" y="7191"/>
                  </a:moveTo>
                  <a:cubicBezTo>
                    <a:pt x="12759" y="7191"/>
                    <a:pt x="13027" y="7632"/>
                    <a:pt x="13294" y="8071"/>
                  </a:cubicBezTo>
                  <a:cubicBezTo>
                    <a:pt x="13554" y="8520"/>
                    <a:pt x="13843" y="8937"/>
                    <a:pt x="13843" y="8937"/>
                  </a:cubicBezTo>
                  <a:lnTo>
                    <a:pt x="15254" y="7321"/>
                  </a:lnTo>
                  <a:cubicBezTo>
                    <a:pt x="15254" y="7321"/>
                    <a:pt x="14981" y="6925"/>
                    <a:pt x="14735" y="6500"/>
                  </a:cubicBezTo>
                  <a:cubicBezTo>
                    <a:pt x="14481" y="6083"/>
                    <a:pt x="14227" y="5666"/>
                    <a:pt x="14227" y="5666"/>
                  </a:cubicBezTo>
                  <a:cubicBezTo>
                    <a:pt x="14227" y="5666"/>
                    <a:pt x="12759" y="7191"/>
                    <a:pt x="12759" y="7191"/>
                  </a:cubicBezTo>
                  <a:close/>
                  <a:moveTo>
                    <a:pt x="15018" y="4847"/>
                  </a:moveTo>
                  <a:cubicBezTo>
                    <a:pt x="15018" y="4847"/>
                    <a:pt x="15265" y="5251"/>
                    <a:pt x="15511" y="5655"/>
                  </a:cubicBezTo>
                  <a:cubicBezTo>
                    <a:pt x="15750" y="6068"/>
                    <a:pt x="16015" y="6451"/>
                    <a:pt x="16015" y="6451"/>
                  </a:cubicBezTo>
                  <a:lnTo>
                    <a:pt x="17428" y="4837"/>
                  </a:lnTo>
                  <a:cubicBezTo>
                    <a:pt x="17428" y="4837"/>
                    <a:pt x="17366" y="4746"/>
                    <a:pt x="17274" y="4609"/>
                  </a:cubicBezTo>
                  <a:cubicBezTo>
                    <a:pt x="17181" y="4472"/>
                    <a:pt x="17071" y="4276"/>
                    <a:pt x="16953" y="4087"/>
                  </a:cubicBezTo>
                  <a:cubicBezTo>
                    <a:pt x="16721" y="3706"/>
                    <a:pt x="16488" y="3325"/>
                    <a:pt x="16488" y="3325"/>
                  </a:cubicBezTo>
                  <a:cubicBezTo>
                    <a:pt x="16488" y="3325"/>
                    <a:pt x="15018" y="4847"/>
                    <a:pt x="15018" y="4847"/>
                  </a:cubicBezTo>
                  <a:close/>
                  <a:moveTo>
                    <a:pt x="21600" y="5088"/>
                  </a:moveTo>
                  <a:cubicBezTo>
                    <a:pt x="21600" y="5088"/>
                    <a:pt x="18666" y="9207"/>
                    <a:pt x="15732" y="13325"/>
                  </a:cubicBezTo>
                  <a:cubicBezTo>
                    <a:pt x="12813" y="17463"/>
                    <a:pt x="9894" y="21600"/>
                    <a:pt x="9894" y="21600"/>
                  </a:cubicBezTo>
                  <a:cubicBezTo>
                    <a:pt x="9894" y="21600"/>
                    <a:pt x="9741" y="21568"/>
                    <a:pt x="9473" y="21512"/>
                  </a:cubicBezTo>
                  <a:cubicBezTo>
                    <a:pt x="9206" y="21454"/>
                    <a:pt x="8812" y="21382"/>
                    <a:pt x="8360" y="21254"/>
                  </a:cubicBezTo>
                  <a:cubicBezTo>
                    <a:pt x="7453" y="21003"/>
                    <a:pt x="6195" y="20667"/>
                    <a:pt x="4969" y="20189"/>
                  </a:cubicBezTo>
                  <a:cubicBezTo>
                    <a:pt x="4355" y="19954"/>
                    <a:pt x="3715" y="19725"/>
                    <a:pt x="3142" y="19463"/>
                  </a:cubicBezTo>
                  <a:cubicBezTo>
                    <a:pt x="2565" y="19205"/>
                    <a:pt x="2021" y="18952"/>
                    <a:pt x="1552" y="18728"/>
                  </a:cubicBezTo>
                  <a:cubicBezTo>
                    <a:pt x="1080" y="18506"/>
                    <a:pt x="690" y="18307"/>
                    <a:pt x="424" y="18158"/>
                  </a:cubicBezTo>
                  <a:cubicBezTo>
                    <a:pt x="154" y="18011"/>
                    <a:pt x="0" y="17926"/>
                    <a:pt x="0" y="17926"/>
                  </a:cubicBezTo>
                  <a:cubicBezTo>
                    <a:pt x="0" y="17926"/>
                    <a:pt x="4568" y="13426"/>
                    <a:pt x="9135" y="8925"/>
                  </a:cubicBezTo>
                  <a:cubicBezTo>
                    <a:pt x="13724" y="4462"/>
                    <a:pt x="18313" y="0"/>
                    <a:pt x="18313" y="0"/>
                  </a:cubicBezTo>
                  <a:cubicBezTo>
                    <a:pt x="18313" y="0"/>
                    <a:pt x="18364" y="97"/>
                    <a:pt x="18441" y="243"/>
                  </a:cubicBezTo>
                  <a:cubicBezTo>
                    <a:pt x="18521" y="386"/>
                    <a:pt x="18616" y="588"/>
                    <a:pt x="18728" y="773"/>
                  </a:cubicBezTo>
                  <a:cubicBezTo>
                    <a:pt x="18949" y="1146"/>
                    <a:pt x="19171" y="1519"/>
                    <a:pt x="19171" y="1519"/>
                  </a:cubicBezTo>
                  <a:lnTo>
                    <a:pt x="17889" y="2898"/>
                  </a:lnTo>
                  <a:cubicBezTo>
                    <a:pt x="17889" y="2898"/>
                    <a:pt x="18229" y="3483"/>
                    <a:pt x="18610" y="4021"/>
                  </a:cubicBezTo>
                  <a:cubicBezTo>
                    <a:pt x="18794" y="4297"/>
                    <a:pt x="18979" y="4572"/>
                    <a:pt x="19117" y="4779"/>
                  </a:cubicBezTo>
                  <a:cubicBezTo>
                    <a:pt x="19258" y="4982"/>
                    <a:pt x="19359" y="5109"/>
                    <a:pt x="19359" y="5109"/>
                  </a:cubicBezTo>
                  <a:lnTo>
                    <a:pt x="20532" y="3640"/>
                  </a:lnTo>
                  <a:cubicBezTo>
                    <a:pt x="20532" y="3640"/>
                    <a:pt x="20795" y="4007"/>
                    <a:pt x="21058" y="4374"/>
                  </a:cubicBezTo>
                  <a:cubicBezTo>
                    <a:pt x="21188" y="4561"/>
                    <a:pt x="21320" y="4744"/>
                    <a:pt x="21427" y="4870"/>
                  </a:cubicBezTo>
                  <a:cubicBezTo>
                    <a:pt x="21531" y="5001"/>
                    <a:pt x="21600" y="5088"/>
                    <a:pt x="21600" y="50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38" name="Shape 2883">
              <a:extLst>
                <a:ext uri="{FF2B5EF4-FFF2-40B4-BE49-F238E27FC236}">
                  <a16:creationId xmlns:a16="http://schemas.microsoft.com/office/drawing/2014/main" id="{D0C138E6-EC89-42CC-AAE1-7ABEE780B49E}"/>
                </a:ext>
              </a:extLst>
            </p:cNvPr>
            <p:cNvSpPr/>
            <p:nvPr/>
          </p:nvSpPr>
          <p:spPr>
            <a:xfrm>
              <a:off x="4307656" y="4061816"/>
              <a:ext cx="589540" cy="371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61" y="8137"/>
                  </a:moveTo>
                  <a:lnTo>
                    <a:pt x="17963" y="5979"/>
                  </a:lnTo>
                  <a:lnTo>
                    <a:pt x="16164" y="6997"/>
                  </a:lnTo>
                  <a:lnTo>
                    <a:pt x="16682" y="9235"/>
                  </a:lnTo>
                  <a:cubicBezTo>
                    <a:pt x="16682" y="9235"/>
                    <a:pt x="18461" y="8137"/>
                    <a:pt x="18461" y="8137"/>
                  </a:cubicBezTo>
                  <a:close/>
                  <a:moveTo>
                    <a:pt x="15724" y="9825"/>
                  </a:moveTo>
                  <a:lnTo>
                    <a:pt x="15195" y="7542"/>
                  </a:lnTo>
                  <a:lnTo>
                    <a:pt x="13395" y="8555"/>
                  </a:lnTo>
                  <a:lnTo>
                    <a:pt x="13944" y="10919"/>
                  </a:lnTo>
                  <a:cubicBezTo>
                    <a:pt x="13944" y="10919"/>
                    <a:pt x="15724" y="9825"/>
                    <a:pt x="15724" y="9825"/>
                  </a:cubicBezTo>
                  <a:close/>
                  <a:moveTo>
                    <a:pt x="12986" y="11507"/>
                  </a:moveTo>
                  <a:lnTo>
                    <a:pt x="12425" y="9100"/>
                  </a:lnTo>
                  <a:lnTo>
                    <a:pt x="10624" y="10108"/>
                  </a:lnTo>
                  <a:lnTo>
                    <a:pt x="11205" y="12597"/>
                  </a:lnTo>
                  <a:cubicBezTo>
                    <a:pt x="11205" y="12597"/>
                    <a:pt x="12986" y="11507"/>
                    <a:pt x="12986" y="11507"/>
                  </a:cubicBezTo>
                  <a:close/>
                  <a:moveTo>
                    <a:pt x="10245" y="13183"/>
                  </a:moveTo>
                  <a:lnTo>
                    <a:pt x="9655" y="10650"/>
                  </a:lnTo>
                  <a:lnTo>
                    <a:pt x="7853" y="11653"/>
                  </a:lnTo>
                  <a:lnTo>
                    <a:pt x="8463" y="14269"/>
                  </a:lnTo>
                  <a:cubicBezTo>
                    <a:pt x="8463" y="14269"/>
                    <a:pt x="10245" y="13183"/>
                    <a:pt x="10245" y="13183"/>
                  </a:cubicBezTo>
                  <a:close/>
                  <a:moveTo>
                    <a:pt x="7503" y="14852"/>
                  </a:moveTo>
                  <a:lnTo>
                    <a:pt x="6882" y="12193"/>
                  </a:lnTo>
                  <a:lnTo>
                    <a:pt x="5078" y="13193"/>
                  </a:lnTo>
                  <a:lnTo>
                    <a:pt x="5720" y="15933"/>
                  </a:lnTo>
                  <a:cubicBezTo>
                    <a:pt x="5720" y="15933"/>
                    <a:pt x="7503" y="14852"/>
                    <a:pt x="7503" y="14852"/>
                  </a:cubicBezTo>
                  <a:close/>
                  <a:moveTo>
                    <a:pt x="17710" y="4731"/>
                  </a:moveTo>
                  <a:lnTo>
                    <a:pt x="17281" y="2539"/>
                  </a:lnTo>
                  <a:lnTo>
                    <a:pt x="15455" y="3426"/>
                  </a:lnTo>
                  <a:lnTo>
                    <a:pt x="15902" y="5700"/>
                  </a:lnTo>
                  <a:cubicBezTo>
                    <a:pt x="15902" y="5700"/>
                    <a:pt x="17710" y="4731"/>
                    <a:pt x="17710" y="4731"/>
                  </a:cubicBezTo>
                  <a:close/>
                  <a:moveTo>
                    <a:pt x="14927" y="6221"/>
                  </a:moveTo>
                  <a:lnTo>
                    <a:pt x="14472" y="3902"/>
                  </a:lnTo>
                  <a:lnTo>
                    <a:pt x="12645" y="4783"/>
                  </a:lnTo>
                  <a:lnTo>
                    <a:pt x="13118" y="7185"/>
                  </a:lnTo>
                  <a:cubicBezTo>
                    <a:pt x="13118" y="7185"/>
                    <a:pt x="14927" y="6221"/>
                    <a:pt x="14927" y="6221"/>
                  </a:cubicBezTo>
                  <a:close/>
                  <a:moveTo>
                    <a:pt x="12144" y="7703"/>
                  </a:moveTo>
                  <a:lnTo>
                    <a:pt x="11661" y="5257"/>
                  </a:lnTo>
                  <a:lnTo>
                    <a:pt x="9833" y="6135"/>
                  </a:lnTo>
                  <a:lnTo>
                    <a:pt x="10334" y="8664"/>
                  </a:lnTo>
                  <a:cubicBezTo>
                    <a:pt x="10334" y="8664"/>
                    <a:pt x="12144" y="7703"/>
                    <a:pt x="12144" y="7703"/>
                  </a:cubicBezTo>
                  <a:close/>
                  <a:moveTo>
                    <a:pt x="9359" y="9180"/>
                  </a:moveTo>
                  <a:lnTo>
                    <a:pt x="8848" y="6606"/>
                  </a:lnTo>
                  <a:lnTo>
                    <a:pt x="7020" y="7479"/>
                  </a:lnTo>
                  <a:lnTo>
                    <a:pt x="7547" y="10136"/>
                  </a:lnTo>
                  <a:cubicBezTo>
                    <a:pt x="7547" y="10136"/>
                    <a:pt x="9359" y="9180"/>
                    <a:pt x="9359" y="9180"/>
                  </a:cubicBezTo>
                  <a:close/>
                  <a:moveTo>
                    <a:pt x="6572" y="10649"/>
                  </a:moveTo>
                  <a:lnTo>
                    <a:pt x="6035" y="7947"/>
                  </a:lnTo>
                  <a:lnTo>
                    <a:pt x="4206" y="8816"/>
                  </a:lnTo>
                  <a:lnTo>
                    <a:pt x="4760" y="11601"/>
                  </a:lnTo>
                  <a:cubicBezTo>
                    <a:pt x="4760" y="11601"/>
                    <a:pt x="6572" y="10649"/>
                    <a:pt x="6572" y="10649"/>
                  </a:cubicBezTo>
                  <a:close/>
                  <a:moveTo>
                    <a:pt x="21600" y="7682"/>
                  </a:moveTo>
                  <a:cubicBezTo>
                    <a:pt x="21600" y="7682"/>
                    <a:pt x="16205" y="11188"/>
                    <a:pt x="10809" y="14694"/>
                  </a:cubicBezTo>
                  <a:cubicBezTo>
                    <a:pt x="5405" y="18147"/>
                    <a:pt x="0" y="21600"/>
                    <a:pt x="0" y="21600"/>
                  </a:cubicBezTo>
                  <a:cubicBezTo>
                    <a:pt x="0" y="21600"/>
                    <a:pt x="166" y="20683"/>
                    <a:pt x="415" y="19307"/>
                  </a:cubicBezTo>
                  <a:cubicBezTo>
                    <a:pt x="678" y="17938"/>
                    <a:pt x="990" y="16170"/>
                    <a:pt x="1393" y="14409"/>
                  </a:cubicBezTo>
                  <a:cubicBezTo>
                    <a:pt x="1792" y="12647"/>
                    <a:pt x="2202" y="10936"/>
                    <a:pt x="2515" y="9680"/>
                  </a:cubicBezTo>
                  <a:cubicBezTo>
                    <a:pt x="2665" y="9053"/>
                    <a:pt x="2817" y="8524"/>
                    <a:pt x="2917" y="8159"/>
                  </a:cubicBezTo>
                  <a:cubicBezTo>
                    <a:pt x="3019" y="7795"/>
                    <a:pt x="3077" y="7587"/>
                    <a:pt x="3077" y="7587"/>
                  </a:cubicBezTo>
                  <a:cubicBezTo>
                    <a:pt x="3077" y="7587"/>
                    <a:pt x="7272" y="5704"/>
                    <a:pt x="11467" y="3823"/>
                  </a:cubicBezTo>
                  <a:cubicBezTo>
                    <a:pt x="15656" y="1912"/>
                    <a:pt x="19846" y="0"/>
                    <a:pt x="19846" y="0"/>
                  </a:cubicBezTo>
                  <a:cubicBezTo>
                    <a:pt x="19846" y="0"/>
                    <a:pt x="19942" y="598"/>
                    <a:pt x="20079" y="1177"/>
                  </a:cubicBezTo>
                  <a:cubicBezTo>
                    <a:pt x="20205" y="1761"/>
                    <a:pt x="20330" y="2344"/>
                    <a:pt x="20330" y="2344"/>
                  </a:cubicBezTo>
                  <a:lnTo>
                    <a:pt x="18785" y="3143"/>
                  </a:lnTo>
                  <a:cubicBezTo>
                    <a:pt x="18785" y="3143"/>
                    <a:pt x="18946" y="3983"/>
                    <a:pt x="19107" y="4823"/>
                  </a:cubicBezTo>
                  <a:cubicBezTo>
                    <a:pt x="19297" y="5648"/>
                    <a:pt x="19487" y="6473"/>
                    <a:pt x="19487" y="6473"/>
                  </a:cubicBezTo>
                  <a:lnTo>
                    <a:pt x="21062" y="5531"/>
                  </a:lnTo>
                  <a:cubicBezTo>
                    <a:pt x="21062" y="5531"/>
                    <a:pt x="21195" y="6070"/>
                    <a:pt x="21328" y="6608"/>
                  </a:cubicBezTo>
                  <a:cubicBezTo>
                    <a:pt x="21394" y="6879"/>
                    <a:pt x="21460" y="7149"/>
                    <a:pt x="21509" y="7351"/>
                  </a:cubicBezTo>
                  <a:cubicBezTo>
                    <a:pt x="21557" y="7554"/>
                    <a:pt x="21600" y="7682"/>
                    <a:pt x="21600" y="768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39" name="Shape 2884">
              <a:extLst>
                <a:ext uri="{FF2B5EF4-FFF2-40B4-BE49-F238E27FC236}">
                  <a16:creationId xmlns:a16="http://schemas.microsoft.com/office/drawing/2014/main" id="{8BCDB3EB-74A8-40E6-994C-4CD2F78422F2}"/>
                </a:ext>
              </a:extLst>
            </p:cNvPr>
            <p:cNvSpPr/>
            <p:nvPr/>
          </p:nvSpPr>
          <p:spPr>
            <a:xfrm>
              <a:off x="4895566" y="4644613"/>
              <a:ext cx="551490" cy="709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80" y="6778"/>
                  </a:moveTo>
                  <a:cubicBezTo>
                    <a:pt x="19080" y="6778"/>
                    <a:pt x="18995" y="6743"/>
                    <a:pt x="18876" y="6676"/>
                  </a:cubicBezTo>
                  <a:cubicBezTo>
                    <a:pt x="18757" y="6612"/>
                    <a:pt x="18597" y="6527"/>
                    <a:pt x="18436" y="6441"/>
                  </a:cubicBezTo>
                  <a:cubicBezTo>
                    <a:pt x="18116" y="6271"/>
                    <a:pt x="17795" y="6102"/>
                    <a:pt x="17795" y="6102"/>
                  </a:cubicBezTo>
                  <a:lnTo>
                    <a:pt x="16667" y="7424"/>
                  </a:lnTo>
                  <a:cubicBezTo>
                    <a:pt x="16667" y="7424"/>
                    <a:pt x="17000" y="7600"/>
                    <a:pt x="17333" y="7775"/>
                  </a:cubicBezTo>
                  <a:cubicBezTo>
                    <a:pt x="17500" y="7864"/>
                    <a:pt x="17665" y="7952"/>
                    <a:pt x="17790" y="8018"/>
                  </a:cubicBezTo>
                  <a:cubicBezTo>
                    <a:pt x="17914" y="8087"/>
                    <a:pt x="18001" y="8125"/>
                    <a:pt x="18001" y="8125"/>
                  </a:cubicBezTo>
                  <a:cubicBezTo>
                    <a:pt x="18001" y="8125"/>
                    <a:pt x="19080" y="6778"/>
                    <a:pt x="19080" y="6778"/>
                  </a:cubicBezTo>
                  <a:close/>
                  <a:moveTo>
                    <a:pt x="17420" y="8850"/>
                  </a:moveTo>
                  <a:cubicBezTo>
                    <a:pt x="17420" y="8850"/>
                    <a:pt x="17314" y="8804"/>
                    <a:pt x="17139" y="8712"/>
                  </a:cubicBezTo>
                  <a:cubicBezTo>
                    <a:pt x="16962" y="8622"/>
                    <a:pt x="16710" y="8494"/>
                    <a:pt x="16406" y="8340"/>
                  </a:cubicBezTo>
                  <a:cubicBezTo>
                    <a:pt x="15801" y="8030"/>
                    <a:pt x="14975" y="7640"/>
                    <a:pt x="14205" y="7185"/>
                  </a:cubicBezTo>
                  <a:cubicBezTo>
                    <a:pt x="13420" y="6746"/>
                    <a:pt x="12628" y="6317"/>
                    <a:pt x="12075" y="5951"/>
                  </a:cubicBezTo>
                  <a:cubicBezTo>
                    <a:pt x="11507" y="5602"/>
                    <a:pt x="11128" y="5368"/>
                    <a:pt x="11128" y="5368"/>
                  </a:cubicBezTo>
                  <a:lnTo>
                    <a:pt x="9824" y="6589"/>
                  </a:lnTo>
                  <a:cubicBezTo>
                    <a:pt x="9824" y="6589"/>
                    <a:pt x="10216" y="6831"/>
                    <a:pt x="10804" y="7193"/>
                  </a:cubicBezTo>
                  <a:cubicBezTo>
                    <a:pt x="11378" y="7570"/>
                    <a:pt x="12196" y="8018"/>
                    <a:pt x="13009" y="8471"/>
                  </a:cubicBezTo>
                  <a:cubicBezTo>
                    <a:pt x="13808" y="8941"/>
                    <a:pt x="14661" y="9348"/>
                    <a:pt x="15289" y="9667"/>
                  </a:cubicBezTo>
                  <a:cubicBezTo>
                    <a:pt x="15603" y="9827"/>
                    <a:pt x="15865" y="9959"/>
                    <a:pt x="16048" y="10052"/>
                  </a:cubicBezTo>
                  <a:cubicBezTo>
                    <a:pt x="16231" y="10146"/>
                    <a:pt x="16338" y="10196"/>
                    <a:pt x="16338" y="10196"/>
                  </a:cubicBezTo>
                  <a:cubicBezTo>
                    <a:pt x="16338" y="10196"/>
                    <a:pt x="17420" y="8850"/>
                    <a:pt x="17420" y="8850"/>
                  </a:cubicBezTo>
                  <a:close/>
                  <a:moveTo>
                    <a:pt x="15755" y="10920"/>
                  </a:moveTo>
                  <a:cubicBezTo>
                    <a:pt x="15755" y="10920"/>
                    <a:pt x="15328" y="10704"/>
                    <a:pt x="14686" y="10382"/>
                  </a:cubicBezTo>
                  <a:cubicBezTo>
                    <a:pt x="14046" y="10057"/>
                    <a:pt x="13179" y="9641"/>
                    <a:pt x="12365" y="9163"/>
                  </a:cubicBezTo>
                  <a:cubicBezTo>
                    <a:pt x="11536" y="8703"/>
                    <a:pt x="10704" y="8245"/>
                    <a:pt x="10119" y="7862"/>
                  </a:cubicBezTo>
                  <a:cubicBezTo>
                    <a:pt x="9520" y="7493"/>
                    <a:pt x="9121" y="7246"/>
                    <a:pt x="9121" y="7246"/>
                  </a:cubicBezTo>
                  <a:lnTo>
                    <a:pt x="7815" y="8466"/>
                  </a:lnTo>
                  <a:cubicBezTo>
                    <a:pt x="7815" y="8466"/>
                    <a:pt x="8228" y="8720"/>
                    <a:pt x="8847" y="9102"/>
                  </a:cubicBezTo>
                  <a:cubicBezTo>
                    <a:pt x="9159" y="9288"/>
                    <a:pt x="9507" y="9526"/>
                    <a:pt x="9911" y="9747"/>
                  </a:cubicBezTo>
                  <a:cubicBezTo>
                    <a:pt x="10311" y="9970"/>
                    <a:pt x="10740" y="10209"/>
                    <a:pt x="11168" y="10447"/>
                  </a:cubicBezTo>
                  <a:cubicBezTo>
                    <a:pt x="12009" y="10941"/>
                    <a:pt x="12903" y="11374"/>
                    <a:pt x="13566" y="11708"/>
                  </a:cubicBezTo>
                  <a:cubicBezTo>
                    <a:pt x="14229" y="12043"/>
                    <a:pt x="14670" y="12266"/>
                    <a:pt x="14670" y="12266"/>
                  </a:cubicBezTo>
                  <a:cubicBezTo>
                    <a:pt x="14670" y="12266"/>
                    <a:pt x="15755" y="10920"/>
                    <a:pt x="15755" y="10920"/>
                  </a:cubicBezTo>
                  <a:close/>
                  <a:moveTo>
                    <a:pt x="14085" y="12990"/>
                  </a:moveTo>
                  <a:cubicBezTo>
                    <a:pt x="14085" y="12990"/>
                    <a:pt x="13635" y="12763"/>
                    <a:pt x="12962" y="12422"/>
                  </a:cubicBezTo>
                  <a:cubicBezTo>
                    <a:pt x="12287" y="12083"/>
                    <a:pt x="11379" y="11640"/>
                    <a:pt x="10522" y="11139"/>
                  </a:cubicBezTo>
                  <a:cubicBezTo>
                    <a:pt x="10086" y="10896"/>
                    <a:pt x="9651" y="10653"/>
                    <a:pt x="9242" y="10426"/>
                  </a:cubicBezTo>
                  <a:cubicBezTo>
                    <a:pt x="8833" y="10199"/>
                    <a:pt x="8478" y="9959"/>
                    <a:pt x="8160" y="9769"/>
                  </a:cubicBezTo>
                  <a:cubicBezTo>
                    <a:pt x="7530" y="9380"/>
                    <a:pt x="7111" y="9121"/>
                    <a:pt x="7111" y="9121"/>
                  </a:cubicBezTo>
                  <a:lnTo>
                    <a:pt x="5802" y="10340"/>
                  </a:lnTo>
                  <a:cubicBezTo>
                    <a:pt x="5802" y="10340"/>
                    <a:pt x="6235" y="10607"/>
                    <a:pt x="6885" y="11007"/>
                  </a:cubicBezTo>
                  <a:cubicBezTo>
                    <a:pt x="7213" y="11204"/>
                    <a:pt x="7581" y="11450"/>
                    <a:pt x="8001" y="11686"/>
                  </a:cubicBezTo>
                  <a:cubicBezTo>
                    <a:pt x="8423" y="11921"/>
                    <a:pt x="8872" y="12172"/>
                    <a:pt x="9322" y="12422"/>
                  </a:cubicBezTo>
                  <a:cubicBezTo>
                    <a:pt x="10207" y="12939"/>
                    <a:pt x="11142" y="13398"/>
                    <a:pt x="11839" y="13748"/>
                  </a:cubicBezTo>
                  <a:cubicBezTo>
                    <a:pt x="12535" y="14099"/>
                    <a:pt x="12999" y="14333"/>
                    <a:pt x="12999" y="14333"/>
                  </a:cubicBezTo>
                  <a:cubicBezTo>
                    <a:pt x="12999" y="14333"/>
                    <a:pt x="14085" y="12990"/>
                    <a:pt x="14085" y="12990"/>
                  </a:cubicBezTo>
                  <a:close/>
                  <a:moveTo>
                    <a:pt x="12414" y="15055"/>
                  </a:moveTo>
                  <a:cubicBezTo>
                    <a:pt x="12414" y="15055"/>
                    <a:pt x="11942" y="14818"/>
                    <a:pt x="11234" y="14460"/>
                  </a:cubicBezTo>
                  <a:cubicBezTo>
                    <a:pt x="10525" y="14106"/>
                    <a:pt x="9575" y="13637"/>
                    <a:pt x="8674" y="13112"/>
                  </a:cubicBezTo>
                  <a:cubicBezTo>
                    <a:pt x="8218" y="12857"/>
                    <a:pt x="7761" y="12603"/>
                    <a:pt x="7332" y="12365"/>
                  </a:cubicBezTo>
                  <a:cubicBezTo>
                    <a:pt x="6906" y="12122"/>
                    <a:pt x="6531" y="11874"/>
                    <a:pt x="6198" y="11673"/>
                  </a:cubicBezTo>
                  <a:cubicBezTo>
                    <a:pt x="5537" y="11266"/>
                    <a:pt x="5096" y="10995"/>
                    <a:pt x="5096" y="10995"/>
                  </a:cubicBezTo>
                  <a:lnTo>
                    <a:pt x="3785" y="12212"/>
                  </a:lnTo>
                  <a:cubicBezTo>
                    <a:pt x="3785" y="12212"/>
                    <a:pt x="4238" y="12492"/>
                    <a:pt x="4920" y="12911"/>
                  </a:cubicBezTo>
                  <a:cubicBezTo>
                    <a:pt x="5263" y="13119"/>
                    <a:pt x="5651" y="13373"/>
                    <a:pt x="6088" y="13623"/>
                  </a:cubicBezTo>
                  <a:cubicBezTo>
                    <a:pt x="6530" y="13869"/>
                    <a:pt x="7001" y="14132"/>
                    <a:pt x="7471" y="14395"/>
                  </a:cubicBezTo>
                  <a:cubicBezTo>
                    <a:pt x="7946" y="14652"/>
                    <a:pt x="8405" y="14930"/>
                    <a:pt x="8862" y="15157"/>
                  </a:cubicBezTo>
                  <a:cubicBezTo>
                    <a:pt x="9319" y="15387"/>
                    <a:pt x="9744" y="15601"/>
                    <a:pt x="10109" y="15784"/>
                  </a:cubicBezTo>
                  <a:cubicBezTo>
                    <a:pt x="10839" y="16151"/>
                    <a:pt x="11325" y="16397"/>
                    <a:pt x="11325" y="16397"/>
                  </a:cubicBezTo>
                  <a:cubicBezTo>
                    <a:pt x="11325" y="16397"/>
                    <a:pt x="12414" y="15055"/>
                    <a:pt x="12414" y="15055"/>
                  </a:cubicBezTo>
                  <a:close/>
                  <a:moveTo>
                    <a:pt x="12456" y="3042"/>
                  </a:moveTo>
                  <a:lnTo>
                    <a:pt x="11310" y="2228"/>
                  </a:lnTo>
                  <a:lnTo>
                    <a:pt x="9940" y="3403"/>
                  </a:lnTo>
                  <a:lnTo>
                    <a:pt x="11129" y="4247"/>
                  </a:lnTo>
                  <a:cubicBezTo>
                    <a:pt x="11129" y="4247"/>
                    <a:pt x="12456" y="3042"/>
                    <a:pt x="12456" y="3042"/>
                  </a:cubicBezTo>
                  <a:close/>
                  <a:moveTo>
                    <a:pt x="10414" y="4896"/>
                  </a:moveTo>
                  <a:lnTo>
                    <a:pt x="9201" y="4036"/>
                  </a:lnTo>
                  <a:lnTo>
                    <a:pt x="7828" y="5210"/>
                  </a:lnTo>
                  <a:lnTo>
                    <a:pt x="9085" y="6100"/>
                  </a:lnTo>
                  <a:cubicBezTo>
                    <a:pt x="9085" y="6100"/>
                    <a:pt x="10414" y="4896"/>
                    <a:pt x="10414" y="4896"/>
                  </a:cubicBezTo>
                  <a:close/>
                  <a:moveTo>
                    <a:pt x="8369" y="6747"/>
                  </a:moveTo>
                  <a:lnTo>
                    <a:pt x="7088" y="5842"/>
                  </a:lnTo>
                  <a:lnTo>
                    <a:pt x="5712" y="7015"/>
                  </a:lnTo>
                  <a:lnTo>
                    <a:pt x="7038" y="7949"/>
                  </a:lnTo>
                  <a:cubicBezTo>
                    <a:pt x="7038" y="7949"/>
                    <a:pt x="8369" y="6747"/>
                    <a:pt x="8369" y="6747"/>
                  </a:cubicBezTo>
                  <a:close/>
                  <a:moveTo>
                    <a:pt x="6320" y="8596"/>
                  </a:moveTo>
                  <a:lnTo>
                    <a:pt x="4971" y="7646"/>
                  </a:lnTo>
                  <a:lnTo>
                    <a:pt x="3593" y="8816"/>
                  </a:lnTo>
                  <a:lnTo>
                    <a:pt x="4986" y="9796"/>
                  </a:lnTo>
                  <a:cubicBezTo>
                    <a:pt x="4986" y="9796"/>
                    <a:pt x="6320" y="8596"/>
                    <a:pt x="6320" y="8596"/>
                  </a:cubicBezTo>
                  <a:close/>
                  <a:moveTo>
                    <a:pt x="4268" y="10443"/>
                  </a:moveTo>
                  <a:lnTo>
                    <a:pt x="2851" y="9447"/>
                  </a:lnTo>
                  <a:lnTo>
                    <a:pt x="1471" y="10617"/>
                  </a:lnTo>
                  <a:lnTo>
                    <a:pt x="2932" y="11642"/>
                  </a:lnTo>
                  <a:cubicBezTo>
                    <a:pt x="2932" y="11642"/>
                    <a:pt x="4268" y="10443"/>
                    <a:pt x="4268" y="10443"/>
                  </a:cubicBezTo>
                  <a:close/>
                  <a:moveTo>
                    <a:pt x="11871" y="4735"/>
                  </a:moveTo>
                  <a:lnTo>
                    <a:pt x="13112" y="5534"/>
                  </a:lnTo>
                  <a:lnTo>
                    <a:pt x="14366" y="4283"/>
                  </a:lnTo>
                  <a:lnTo>
                    <a:pt x="13171" y="3512"/>
                  </a:lnTo>
                  <a:cubicBezTo>
                    <a:pt x="13171" y="3512"/>
                    <a:pt x="11871" y="4735"/>
                    <a:pt x="11871" y="4735"/>
                  </a:cubicBezTo>
                  <a:close/>
                  <a:moveTo>
                    <a:pt x="14214" y="6122"/>
                  </a:moveTo>
                  <a:lnTo>
                    <a:pt x="15501" y="6875"/>
                  </a:lnTo>
                  <a:lnTo>
                    <a:pt x="16669" y="5576"/>
                  </a:lnTo>
                  <a:lnTo>
                    <a:pt x="15430" y="4848"/>
                  </a:lnTo>
                  <a:cubicBezTo>
                    <a:pt x="15430" y="4848"/>
                    <a:pt x="14214" y="6122"/>
                    <a:pt x="14214" y="6122"/>
                  </a:cubicBezTo>
                  <a:close/>
                  <a:moveTo>
                    <a:pt x="21600" y="5004"/>
                  </a:moveTo>
                  <a:cubicBezTo>
                    <a:pt x="21600" y="5004"/>
                    <a:pt x="18400" y="9160"/>
                    <a:pt x="15199" y="13316"/>
                  </a:cubicBezTo>
                  <a:cubicBezTo>
                    <a:pt x="11967" y="17458"/>
                    <a:pt x="8735" y="21600"/>
                    <a:pt x="8735" y="21600"/>
                  </a:cubicBezTo>
                  <a:cubicBezTo>
                    <a:pt x="8735" y="21600"/>
                    <a:pt x="8566" y="21436"/>
                    <a:pt x="8271" y="21150"/>
                  </a:cubicBezTo>
                  <a:cubicBezTo>
                    <a:pt x="7971" y="20873"/>
                    <a:pt x="7576" y="20438"/>
                    <a:pt x="7102" y="19933"/>
                  </a:cubicBezTo>
                  <a:cubicBezTo>
                    <a:pt x="6632" y="19422"/>
                    <a:pt x="6078" y="18846"/>
                    <a:pt x="5523" y="18206"/>
                  </a:cubicBezTo>
                  <a:cubicBezTo>
                    <a:pt x="4990" y="17559"/>
                    <a:pt x="4421" y="16871"/>
                    <a:pt x="3852" y="16182"/>
                  </a:cubicBezTo>
                  <a:cubicBezTo>
                    <a:pt x="2779" y="14776"/>
                    <a:pt x="1763" y="13402"/>
                    <a:pt x="1101" y="12321"/>
                  </a:cubicBezTo>
                  <a:cubicBezTo>
                    <a:pt x="765" y="11792"/>
                    <a:pt x="485" y="11351"/>
                    <a:pt x="289" y="11042"/>
                  </a:cubicBezTo>
                  <a:cubicBezTo>
                    <a:pt x="190" y="10891"/>
                    <a:pt x="120" y="10767"/>
                    <a:pt x="73" y="10682"/>
                  </a:cubicBezTo>
                  <a:cubicBezTo>
                    <a:pt x="25" y="10597"/>
                    <a:pt x="0" y="10552"/>
                    <a:pt x="0" y="10552"/>
                  </a:cubicBezTo>
                  <a:cubicBezTo>
                    <a:pt x="0" y="10552"/>
                    <a:pt x="3202" y="7919"/>
                    <a:pt x="6403" y="5286"/>
                  </a:cubicBezTo>
                  <a:cubicBezTo>
                    <a:pt x="9590" y="2643"/>
                    <a:pt x="12776" y="0"/>
                    <a:pt x="12776" y="0"/>
                  </a:cubicBezTo>
                  <a:lnTo>
                    <a:pt x="14040" y="849"/>
                  </a:lnTo>
                  <a:lnTo>
                    <a:pt x="12897" y="1866"/>
                  </a:lnTo>
                  <a:cubicBezTo>
                    <a:pt x="12897" y="1866"/>
                    <a:pt x="12990" y="1930"/>
                    <a:pt x="13153" y="2042"/>
                  </a:cubicBezTo>
                  <a:cubicBezTo>
                    <a:pt x="13318" y="2155"/>
                    <a:pt x="13543" y="2323"/>
                    <a:pt x="13842" y="2497"/>
                  </a:cubicBezTo>
                  <a:cubicBezTo>
                    <a:pt x="14135" y="2678"/>
                    <a:pt x="14476" y="2889"/>
                    <a:pt x="14842" y="3115"/>
                  </a:cubicBezTo>
                  <a:cubicBezTo>
                    <a:pt x="15206" y="3344"/>
                    <a:pt x="15589" y="3592"/>
                    <a:pt x="16002" y="3810"/>
                  </a:cubicBezTo>
                  <a:cubicBezTo>
                    <a:pt x="16817" y="4256"/>
                    <a:pt x="17603" y="4736"/>
                    <a:pt x="18245" y="5033"/>
                  </a:cubicBezTo>
                  <a:cubicBezTo>
                    <a:pt x="18871" y="5351"/>
                    <a:pt x="19289" y="5564"/>
                    <a:pt x="19289" y="5564"/>
                  </a:cubicBezTo>
                  <a:lnTo>
                    <a:pt x="20256" y="4385"/>
                  </a:lnTo>
                  <a:cubicBezTo>
                    <a:pt x="20256" y="4385"/>
                    <a:pt x="20338" y="4426"/>
                    <a:pt x="20461" y="4488"/>
                  </a:cubicBezTo>
                  <a:cubicBezTo>
                    <a:pt x="20581" y="4553"/>
                    <a:pt x="20749" y="4630"/>
                    <a:pt x="20921" y="4703"/>
                  </a:cubicBezTo>
                  <a:cubicBezTo>
                    <a:pt x="21261" y="4853"/>
                    <a:pt x="21600" y="5004"/>
                    <a:pt x="21600" y="500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40" name="Shape 2885">
              <a:extLst>
                <a:ext uri="{FF2B5EF4-FFF2-40B4-BE49-F238E27FC236}">
                  <a16:creationId xmlns:a16="http://schemas.microsoft.com/office/drawing/2014/main" id="{6D09427A-5AA5-4B5C-ADFC-90983E1A7202}"/>
                </a:ext>
              </a:extLst>
            </p:cNvPr>
            <p:cNvSpPr/>
            <p:nvPr/>
          </p:nvSpPr>
          <p:spPr>
            <a:xfrm>
              <a:off x="4486585" y="3683509"/>
              <a:ext cx="323121" cy="232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57" y="2714"/>
                  </a:moveTo>
                  <a:cubicBezTo>
                    <a:pt x="6157" y="2714"/>
                    <a:pt x="6175" y="3689"/>
                    <a:pt x="6201" y="5151"/>
                  </a:cubicBezTo>
                  <a:cubicBezTo>
                    <a:pt x="6221" y="5881"/>
                    <a:pt x="6210" y="6737"/>
                    <a:pt x="6256" y="7648"/>
                  </a:cubicBezTo>
                  <a:cubicBezTo>
                    <a:pt x="6308" y="8558"/>
                    <a:pt x="6363" y="9529"/>
                    <a:pt x="6418" y="10499"/>
                  </a:cubicBezTo>
                  <a:cubicBezTo>
                    <a:pt x="6538" y="12439"/>
                    <a:pt x="6587" y="14388"/>
                    <a:pt x="6759" y="15830"/>
                  </a:cubicBezTo>
                  <a:cubicBezTo>
                    <a:pt x="6894" y="17275"/>
                    <a:pt x="6983" y="18240"/>
                    <a:pt x="6983" y="18240"/>
                  </a:cubicBezTo>
                  <a:lnTo>
                    <a:pt x="9632" y="17764"/>
                  </a:lnTo>
                  <a:cubicBezTo>
                    <a:pt x="9632" y="17764"/>
                    <a:pt x="9545" y="16825"/>
                    <a:pt x="9414" y="15418"/>
                  </a:cubicBezTo>
                  <a:cubicBezTo>
                    <a:pt x="9246" y="14017"/>
                    <a:pt x="9201" y="12114"/>
                    <a:pt x="9082" y="10227"/>
                  </a:cubicBezTo>
                  <a:cubicBezTo>
                    <a:pt x="9029" y="9281"/>
                    <a:pt x="8975" y="8336"/>
                    <a:pt x="8924" y="7450"/>
                  </a:cubicBezTo>
                  <a:cubicBezTo>
                    <a:pt x="8879" y="6564"/>
                    <a:pt x="8891" y="5729"/>
                    <a:pt x="8871" y="5018"/>
                  </a:cubicBezTo>
                  <a:cubicBezTo>
                    <a:pt x="8846" y="3592"/>
                    <a:pt x="8828" y="2644"/>
                    <a:pt x="8828" y="2644"/>
                  </a:cubicBezTo>
                  <a:cubicBezTo>
                    <a:pt x="8828" y="2644"/>
                    <a:pt x="6157" y="2714"/>
                    <a:pt x="6157" y="2714"/>
                  </a:cubicBezTo>
                  <a:close/>
                  <a:moveTo>
                    <a:pt x="10873" y="2590"/>
                  </a:moveTo>
                  <a:cubicBezTo>
                    <a:pt x="10873" y="2590"/>
                    <a:pt x="10889" y="3521"/>
                    <a:pt x="10914" y="4915"/>
                  </a:cubicBezTo>
                  <a:cubicBezTo>
                    <a:pt x="10933" y="5614"/>
                    <a:pt x="10920" y="6430"/>
                    <a:pt x="10966" y="7299"/>
                  </a:cubicBezTo>
                  <a:cubicBezTo>
                    <a:pt x="11015" y="8167"/>
                    <a:pt x="11068" y="9092"/>
                    <a:pt x="11121" y="10018"/>
                  </a:cubicBezTo>
                  <a:cubicBezTo>
                    <a:pt x="11237" y="11868"/>
                    <a:pt x="11279" y="13730"/>
                    <a:pt x="11446" y="15102"/>
                  </a:cubicBezTo>
                  <a:cubicBezTo>
                    <a:pt x="11574" y="16481"/>
                    <a:pt x="11660" y="17400"/>
                    <a:pt x="11660" y="17400"/>
                  </a:cubicBezTo>
                  <a:lnTo>
                    <a:pt x="14309" y="16924"/>
                  </a:lnTo>
                  <a:cubicBezTo>
                    <a:pt x="14309" y="16924"/>
                    <a:pt x="14226" y="16031"/>
                    <a:pt x="14101" y="14690"/>
                  </a:cubicBezTo>
                  <a:cubicBezTo>
                    <a:pt x="13938" y="13355"/>
                    <a:pt x="13898" y="11545"/>
                    <a:pt x="13785" y="9745"/>
                  </a:cubicBezTo>
                  <a:cubicBezTo>
                    <a:pt x="13734" y="8846"/>
                    <a:pt x="13682" y="7946"/>
                    <a:pt x="13633" y="7102"/>
                  </a:cubicBezTo>
                  <a:cubicBezTo>
                    <a:pt x="13589" y="6256"/>
                    <a:pt x="13602" y="5461"/>
                    <a:pt x="13584" y="4784"/>
                  </a:cubicBezTo>
                  <a:cubicBezTo>
                    <a:pt x="13560" y="3426"/>
                    <a:pt x="13544" y="2520"/>
                    <a:pt x="13544" y="2520"/>
                  </a:cubicBezTo>
                  <a:cubicBezTo>
                    <a:pt x="13544" y="2520"/>
                    <a:pt x="10873" y="2590"/>
                    <a:pt x="10873" y="2590"/>
                  </a:cubicBezTo>
                  <a:close/>
                  <a:moveTo>
                    <a:pt x="15587" y="2467"/>
                  </a:moveTo>
                  <a:cubicBezTo>
                    <a:pt x="15587" y="2467"/>
                    <a:pt x="15603" y="3353"/>
                    <a:pt x="15627" y="4681"/>
                  </a:cubicBezTo>
                  <a:cubicBezTo>
                    <a:pt x="15645" y="5344"/>
                    <a:pt x="15631" y="6123"/>
                    <a:pt x="15675" y="6950"/>
                  </a:cubicBezTo>
                  <a:cubicBezTo>
                    <a:pt x="15722" y="7776"/>
                    <a:pt x="15774" y="8657"/>
                    <a:pt x="15824" y="9538"/>
                  </a:cubicBezTo>
                  <a:cubicBezTo>
                    <a:pt x="15935" y="11297"/>
                    <a:pt x="15972" y="13070"/>
                    <a:pt x="16133" y="14375"/>
                  </a:cubicBezTo>
                  <a:cubicBezTo>
                    <a:pt x="16255" y="15686"/>
                    <a:pt x="16336" y="16562"/>
                    <a:pt x="16336" y="16562"/>
                  </a:cubicBezTo>
                  <a:lnTo>
                    <a:pt x="18986" y="16085"/>
                  </a:lnTo>
                  <a:cubicBezTo>
                    <a:pt x="18986" y="16085"/>
                    <a:pt x="18907" y="15238"/>
                    <a:pt x="18788" y="13963"/>
                  </a:cubicBezTo>
                  <a:cubicBezTo>
                    <a:pt x="18630" y="12696"/>
                    <a:pt x="18597" y="10974"/>
                    <a:pt x="18489" y="9265"/>
                  </a:cubicBezTo>
                  <a:cubicBezTo>
                    <a:pt x="18439" y="8409"/>
                    <a:pt x="18389" y="7554"/>
                    <a:pt x="18343" y="6753"/>
                  </a:cubicBezTo>
                  <a:cubicBezTo>
                    <a:pt x="18300" y="5950"/>
                    <a:pt x="18314" y="5194"/>
                    <a:pt x="18297" y="4548"/>
                  </a:cubicBezTo>
                  <a:cubicBezTo>
                    <a:pt x="18274" y="3257"/>
                    <a:pt x="18258" y="2395"/>
                    <a:pt x="18258" y="2395"/>
                  </a:cubicBezTo>
                  <a:cubicBezTo>
                    <a:pt x="18258" y="2395"/>
                    <a:pt x="15587" y="2467"/>
                    <a:pt x="15587" y="2467"/>
                  </a:cubicBezTo>
                  <a:close/>
                  <a:moveTo>
                    <a:pt x="3474" y="12081"/>
                  </a:moveTo>
                  <a:cubicBezTo>
                    <a:pt x="4087" y="12008"/>
                    <a:pt x="4554" y="11405"/>
                    <a:pt x="4517" y="10736"/>
                  </a:cubicBezTo>
                  <a:cubicBezTo>
                    <a:pt x="4480" y="10065"/>
                    <a:pt x="3953" y="9564"/>
                    <a:pt x="3338" y="9619"/>
                  </a:cubicBezTo>
                  <a:cubicBezTo>
                    <a:pt x="2725" y="9672"/>
                    <a:pt x="2258" y="10275"/>
                    <a:pt x="2296" y="10963"/>
                  </a:cubicBezTo>
                  <a:cubicBezTo>
                    <a:pt x="2334" y="11651"/>
                    <a:pt x="2862" y="12151"/>
                    <a:pt x="3474" y="12081"/>
                  </a:cubicBezTo>
                  <a:close/>
                  <a:moveTo>
                    <a:pt x="2801" y="0"/>
                  </a:moveTo>
                  <a:lnTo>
                    <a:pt x="20637" y="0"/>
                  </a:lnTo>
                  <a:lnTo>
                    <a:pt x="20690" y="2333"/>
                  </a:lnTo>
                  <a:lnTo>
                    <a:pt x="20302" y="2342"/>
                  </a:lnTo>
                  <a:cubicBezTo>
                    <a:pt x="20302" y="2342"/>
                    <a:pt x="20317" y="3184"/>
                    <a:pt x="20340" y="4447"/>
                  </a:cubicBezTo>
                  <a:cubicBezTo>
                    <a:pt x="20357" y="5076"/>
                    <a:pt x="20341" y="5816"/>
                    <a:pt x="20384" y="6601"/>
                  </a:cubicBezTo>
                  <a:cubicBezTo>
                    <a:pt x="20430" y="7385"/>
                    <a:pt x="20478" y="8220"/>
                    <a:pt x="20527" y="9057"/>
                  </a:cubicBezTo>
                  <a:cubicBezTo>
                    <a:pt x="20634" y="10727"/>
                    <a:pt x="20664" y="12411"/>
                    <a:pt x="20820" y="13648"/>
                  </a:cubicBezTo>
                  <a:cubicBezTo>
                    <a:pt x="20936" y="14892"/>
                    <a:pt x="21013" y="15722"/>
                    <a:pt x="21013" y="15722"/>
                  </a:cubicBezTo>
                  <a:lnTo>
                    <a:pt x="21398" y="15651"/>
                  </a:lnTo>
                  <a:lnTo>
                    <a:pt x="21600" y="17953"/>
                  </a:lnTo>
                  <a:lnTo>
                    <a:pt x="3958" y="21600"/>
                  </a:lnTo>
                  <a:cubicBezTo>
                    <a:pt x="3958" y="21600"/>
                    <a:pt x="2936" y="19080"/>
                    <a:pt x="1914" y="16559"/>
                  </a:cubicBezTo>
                  <a:cubicBezTo>
                    <a:pt x="1375" y="15284"/>
                    <a:pt x="932" y="13976"/>
                    <a:pt x="582" y="12989"/>
                  </a:cubicBezTo>
                  <a:cubicBezTo>
                    <a:pt x="233" y="11997"/>
                    <a:pt x="0" y="11336"/>
                    <a:pt x="0" y="11336"/>
                  </a:cubicBezTo>
                  <a:cubicBezTo>
                    <a:pt x="0" y="11336"/>
                    <a:pt x="157" y="10613"/>
                    <a:pt x="392" y="9527"/>
                  </a:cubicBezTo>
                  <a:cubicBezTo>
                    <a:pt x="509" y="8989"/>
                    <a:pt x="646" y="8361"/>
                    <a:pt x="792" y="7689"/>
                  </a:cubicBezTo>
                  <a:cubicBezTo>
                    <a:pt x="966" y="7020"/>
                    <a:pt x="1150" y="6308"/>
                    <a:pt x="1334" y="5594"/>
                  </a:cubicBezTo>
                  <a:cubicBezTo>
                    <a:pt x="2067" y="2797"/>
                    <a:pt x="2801" y="0"/>
                    <a:pt x="2801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DCDEE0"/>
              </a:solidFill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41" name="Shape 2886">
              <a:extLst>
                <a:ext uri="{FF2B5EF4-FFF2-40B4-BE49-F238E27FC236}">
                  <a16:creationId xmlns:a16="http://schemas.microsoft.com/office/drawing/2014/main" id="{F91FE974-9D18-4F7E-8BB7-9FA8C1454FB0}"/>
                </a:ext>
              </a:extLst>
            </p:cNvPr>
            <p:cNvSpPr/>
            <p:nvPr/>
          </p:nvSpPr>
          <p:spPr>
            <a:xfrm>
              <a:off x="6689968" y="2839987"/>
              <a:ext cx="127408" cy="148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26" y="11337"/>
                  </a:moveTo>
                  <a:lnTo>
                    <a:pt x="8665" y="14322"/>
                  </a:lnTo>
                  <a:lnTo>
                    <a:pt x="3475" y="15245"/>
                  </a:lnTo>
                  <a:lnTo>
                    <a:pt x="2773" y="21600"/>
                  </a:lnTo>
                  <a:lnTo>
                    <a:pt x="9021" y="21600"/>
                  </a:lnTo>
                  <a:lnTo>
                    <a:pt x="17321" y="20915"/>
                  </a:lnTo>
                  <a:lnTo>
                    <a:pt x="21600" y="16539"/>
                  </a:lnTo>
                  <a:lnTo>
                    <a:pt x="17046" y="15017"/>
                  </a:lnTo>
                  <a:lnTo>
                    <a:pt x="14555" y="12561"/>
                  </a:lnTo>
                  <a:lnTo>
                    <a:pt x="10800" y="7355"/>
                  </a:lnTo>
                  <a:lnTo>
                    <a:pt x="9021" y="0"/>
                  </a:lnTo>
                  <a:lnTo>
                    <a:pt x="1970" y="1223"/>
                  </a:lnTo>
                  <a:lnTo>
                    <a:pt x="0" y="3822"/>
                  </a:lnTo>
                  <a:lnTo>
                    <a:pt x="0" y="6741"/>
                  </a:lnTo>
                  <a:lnTo>
                    <a:pt x="3390" y="8729"/>
                  </a:lnTo>
                  <a:cubicBezTo>
                    <a:pt x="3390" y="8729"/>
                    <a:pt x="8226" y="11337"/>
                    <a:pt x="8226" y="11337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42" name="Shape 2887">
              <a:extLst>
                <a:ext uri="{FF2B5EF4-FFF2-40B4-BE49-F238E27FC236}">
                  <a16:creationId xmlns:a16="http://schemas.microsoft.com/office/drawing/2014/main" id="{621EDDE6-DF4A-4CFC-BD4E-976BF3EC0857}"/>
                </a:ext>
              </a:extLst>
            </p:cNvPr>
            <p:cNvSpPr/>
            <p:nvPr/>
          </p:nvSpPr>
          <p:spPr>
            <a:xfrm>
              <a:off x="6623508" y="2896222"/>
              <a:ext cx="83769" cy="74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28" y="10953"/>
                  </a:moveTo>
                  <a:lnTo>
                    <a:pt x="21600" y="3050"/>
                  </a:lnTo>
                  <a:lnTo>
                    <a:pt x="15327" y="0"/>
                  </a:lnTo>
                  <a:lnTo>
                    <a:pt x="6533" y="2284"/>
                  </a:lnTo>
                  <a:lnTo>
                    <a:pt x="0" y="14000"/>
                  </a:lnTo>
                  <a:lnTo>
                    <a:pt x="0" y="21600"/>
                  </a:lnTo>
                  <a:lnTo>
                    <a:pt x="7600" y="21600"/>
                  </a:lnTo>
                  <a:cubicBezTo>
                    <a:pt x="7600" y="21600"/>
                    <a:pt x="21028" y="10953"/>
                    <a:pt x="21028" y="10953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43" name="Shape 2888">
              <a:extLst>
                <a:ext uri="{FF2B5EF4-FFF2-40B4-BE49-F238E27FC236}">
                  <a16:creationId xmlns:a16="http://schemas.microsoft.com/office/drawing/2014/main" id="{42A0221A-653C-4F90-B342-1B62E44BA2C3}"/>
                </a:ext>
              </a:extLst>
            </p:cNvPr>
            <p:cNvSpPr/>
            <p:nvPr/>
          </p:nvSpPr>
          <p:spPr>
            <a:xfrm>
              <a:off x="4256646" y="1491630"/>
              <a:ext cx="3317335" cy="3621692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 defTabSz="1371600"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2400" dirty="0">
                <a:solidFill>
                  <a:srgbClr val="FFFFFF"/>
                </a:solidFill>
                <a:latin typeface="Calibri"/>
                <a:sym typeface="Helvetica Light"/>
              </a:endParaRPr>
            </a:p>
          </p:txBody>
        </p:sp>
        <p:sp>
          <p:nvSpPr>
            <p:cNvPr id="44" name="Shape 2889">
              <a:extLst>
                <a:ext uri="{FF2B5EF4-FFF2-40B4-BE49-F238E27FC236}">
                  <a16:creationId xmlns:a16="http://schemas.microsoft.com/office/drawing/2014/main" id="{DB4EBF4C-7984-4653-8DA6-02606807051E}"/>
                </a:ext>
              </a:extLst>
            </p:cNvPr>
            <p:cNvSpPr/>
            <p:nvPr/>
          </p:nvSpPr>
          <p:spPr>
            <a:xfrm>
              <a:off x="4272316" y="1820028"/>
              <a:ext cx="3307296" cy="2964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78" y="0"/>
                  </a:moveTo>
                  <a:lnTo>
                    <a:pt x="5241" y="531"/>
                  </a:lnTo>
                  <a:lnTo>
                    <a:pt x="5825" y="531"/>
                  </a:lnTo>
                  <a:lnTo>
                    <a:pt x="5878" y="722"/>
                  </a:lnTo>
                  <a:lnTo>
                    <a:pt x="5727" y="881"/>
                  </a:lnTo>
                  <a:lnTo>
                    <a:pt x="6373" y="902"/>
                  </a:lnTo>
                  <a:lnTo>
                    <a:pt x="6471" y="1161"/>
                  </a:lnTo>
                  <a:lnTo>
                    <a:pt x="5743" y="1132"/>
                  </a:lnTo>
                  <a:lnTo>
                    <a:pt x="5708" y="932"/>
                  </a:lnTo>
                  <a:lnTo>
                    <a:pt x="5251" y="821"/>
                  </a:lnTo>
                  <a:lnTo>
                    <a:pt x="5008" y="671"/>
                  </a:lnTo>
                  <a:lnTo>
                    <a:pt x="4480" y="676"/>
                  </a:lnTo>
                  <a:cubicBezTo>
                    <a:pt x="2900" y="1948"/>
                    <a:pt x="1644" y="3688"/>
                    <a:pt x="868" y="5710"/>
                  </a:cubicBezTo>
                  <a:lnTo>
                    <a:pt x="868" y="6391"/>
                  </a:lnTo>
                  <a:lnTo>
                    <a:pt x="1318" y="6632"/>
                  </a:lnTo>
                  <a:lnTo>
                    <a:pt x="1318" y="7585"/>
                  </a:lnTo>
                  <a:lnTo>
                    <a:pt x="1748" y="8404"/>
                  </a:lnTo>
                  <a:lnTo>
                    <a:pt x="2097" y="8465"/>
                  </a:lnTo>
                  <a:lnTo>
                    <a:pt x="2143" y="8183"/>
                  </a:lnTo>
                  <a:lnTo>
                    <a:pt x="1730" y="7472"/>
                  </a:lnTo>
                  <a:lnTo>
                    <a:pt x="1649" y="6781"/>
                  </a:lnTo>
                  <a:lnTo>
                    <a:pt x="1892" y="6781"/>
                  </a:lnTo>
                  <a:lnTo>
                    <a:pt x="1994" y="7493"/>
                  </a:lnTo>
                  <a:lnTo>
                    <a:pt x="2592" y="8465"/>
                  </a:lnTo>
                  <a:lnTo>
                    <a:pt x="2437" y="8779"/>
                  </a:lnTo>
                  <a:lnTo>
                    <a:pt x="2817" y="9426"/>
                  </a:lnTo>
                  <a:lnTo>
                    <a:pt x="3759" y="9686"/>
                  </a:lnTo>
                  <a:lnTo>
                    <a:pt x="3759" y="9516"/>
                  </a:lnTo>
                  <a:lnTo>
                    <a:pt x="4137" y="9577"/>
                  </a:lnTo>
                  <a:lnTo>
                    <a:pt x="4101" y="9877"/>
                  </a:lnTo>
                  <a:lnTo>
                    <a:pt x="4397" y="9937"/>
                  </a:lnTo>
                  <a:lnTo>
                    <a:pt x="4855" y="10076"/>
                  </a:lnTo>
                  <a:lnTo>
                    <a:pt x="5501" y="10899"/>
                  </a:lnTo>
                  <a:lnTo>
                    <a:pt x="6328" y="10969"/>
                  </a:lnTo>
                  <a:lnTo>
                    <a:pt x="6408" y="11721"/>
                  </a:lnTo>
                  <a:lnTo>
                    <a:pt x="5843" y="12161"/>
                  </a:lnTo>
                  <a:lnTo>
                    <a:pt x="5816" y="12831"/>
                  </a:lnTo>
                  <a:lnTo>
                    <a:pt x="5736" y="13242"/>
                  </a:lnTo>
                  <a:lnTo>
                    <a:pt x="6552" y="14384"/>
                  </a:lnTo>
                  <a:lnTo>
                    <a:pt x="6615" y="14775"/>
                  </a:lnTo>
                  <a:cubicBezTo>
                    <a:pt x="6615" y="14775"/>
                    <a:pt x="6911" y="14865"/>
                    <a:pt x="6947" y="14865"/>
                  </a:cubicBezTo>
                  <a:cubicBezTo>
                    <a:pt x="6983" y="14865"/>
                    <a:pt x="7612" y="15396"/>
                    <a:pt x="7612" y="15396"/>
                  </a:cubicBezTo>
                  <a:lnTo>
                    <a:pt x="7612" y="17460"/>
                  </a:lnTo>
                  <a:lnTo>
                    <a:pt x="7837" y="17530"/>
                  </a:lnTo>
                  <a:lnTo>
                    <a:pt x="7684" y="18482"/>
                  </a:lnTo>
                  <a:lnTo>
                    <a:pt x="8062" y="19042"/>
                  </a:lnTo>
                  <a:lnTo>
                    <a:pt x="7991" y="19987"/>
                  </a:lnTo>
                  <a:lnTo>
                    <a:pt x="8489" y="20964"/>
                  </a:lnTo>
                  <a:lnTo>
                    <a:pt x="9130" y="21586"/>
                  </a:lnTo>
                  <a:lnTo>
                    <a:pt x="9773" y="21600"/>
                  </a:lnTo>
                  <a:lnTo>
                    <a:pt x="9836" y="21369"/>
                  </a:lnTo>
                  <a:lnTo>
                    <a:pt x="9363" y="20926"/>
                  </a:lnTo>
                  <a:lnTo>
                    <a:pt x="9390" y="20706"/>
                  </a:lnTo>
                  <a:lnTo>
                    <a:pt x="9475" y="20434"/>
                  </a:lnTo>
                  <a:lnTo>
                    <a:pt x="9494" y="20160"/>
                  </a:lnTo>
                  <a:lnTo>
                    <a:pt x="9173" y="20150"/>
                  </a:lnTo>
                  <a:lnTo>
                    <a:pt x="9012" y="19923"/>
                  </a:lnTo>
                  <a:lnTo>
                    <a:pt x="9278" y="19638"/>
                  </a:lnTo>
                  <a:lnTo>
                    <a:pt x="9313" y="19422"/>
                  </a:lnTo>
                  <a:lnTo>
                    <a:pt x="9017" y="19328"/>
                  </a:lnTo>
                  <a:lnTo>
                    <a:pt x="9034" y="19128"/>
                  </a:lnTo>
                  <a:lnTo>
                    <a:pt x="9457" y="19056"/>
                  </a:lnTo>
                  <a:lnTo>
                    <a:pt x="10100" y="18713"/>
                  </a:lnTo>
                  <a:lnTo>
                    <a:pt x="10315" y="18271"/>
                  </a:lnTo>
                  <a:lnTo>
                    <a:pt x="10837" y="17527"/>
                  </a:lnTo>
                  <a:lnTo>
                    <a:pt x="10989" y="17309"/>
                  </a:lnTo>
                  <a:lnTo>
                    <a:pt x="10837" y="16560"/>
                  </a:lnTo>
                  <a:lnTo>
                    <a:pt x="10835" y="16558"/>
                  </a:lnTo>
                  <a:lnTo>
                    <a:pt x="10837" y="16556"/>
                  </a:lnTo>
                  <a:lnTo>
                    <a:pt x="11042" y="16158"/>
                  </a:lnTo>
                  <a:lnTo>
                    <a:pt x="11662" y="16177"/>
                  </a:lnTo>
                  <a:lnTo>
                    <a:pt x="12080" y="15810"/>
                  </a:lnTo>
                  <a:lnTo>
                    <a:pt x="12213" y="14359"/>
                  </a:lnTo>
                  <a:lnTo>
                    <a:pt x="12677" y="13704"/>
                  </a:lnTo>
                  <a:lnTo>
                    <a:pt x="12757" y="13282"/>
                  </a:lnTo>
                  <a:lnTo>
                    <a:pt x="12336" y="13131"/>
                  </a:lnTo>
                  <a:lnTo>
                    <a:pt x="12057" y="12622"/>
                  </a:lnTo>
                  <a:lnTo>
                    <a:pt x="11105" y="12612"/>
                  </a:lnTo>
                  <a:lnTo>
                    <a:pt x="10837" y="12498"/>
                  </a:lnTo>
                  <a:lnTo>
                    <a:pt x="10351" y="12291"/>
                  </a:lnTo>
                  <a:lnTo>
                    <a:pt x="10315" y="11690"/>
                  </a:lnTo>
                  <a:lnTo>
                    <a:pt x="10063" y="11200"/>
                  </a:lnTo>
                  <a:lnTo>
                    <a:pt x="9382" y="11189"/>
                  </a:lnTo>
                  <a:lnTo>
                    <a:pt x="8987" y="10497"/>
                  </a:lnTo>
                  <a:lnTo>
                    <a:pt x="8636" y="10307"/>
                  </a:lnTo>
                  <a:lnTo>
                    <a:pt x="8618" y="10518"/>
                  </a:lnTo>
                  <a:lnTo>
                    <a:pt x="7981" y="10559"/>
                  </a:lnTo>
                  <a:lnTo>
                    <a:pt x="7747" y="10197"/>
                  </a:lnTo>
                  <a:lnTo>
                    <a:pt x="7082" y="10047"/>
                  </a:lnTo>
                  <a:lnTo>
                    <a:pt x="6535" y="10754"/>
                  </a:lnTo>
                  <a:lnTo>
                    <a:pt x="5673" y="10590"/>
                  </a:lnTo>
                  <a:lnTo>
                    <a:pt x="5609" y="9506"/>
                  </a:lnTo>
                  <a:lnTo>
                    <a:pt x="4981" y="9387"/>
                  </a:lnTo>
                  <a:lnTo>
                    <a:pt x="5232" y="8855"/>
                  </a:lnTo>
                  <a:lnTo>
                    <a:pt x="5160" y="8549"/>
                  </a:lnTo>
                  <a:lnTo>
                    <a:pt x="4334" y="9166"/>
                  </a:lnTo>
                  <a:lnTo>
                    <a:pt x="3814" y="9095"/>
                  </a:lnTo>
                  <a:lnTo>
                    <a:pt x="3628" y="8642"/>
                  </a:lnTo>
                  <a:lnTo>
                    <a:pt x="3742" y="8175"/>
                  </a:lnTo>
                  <a:lnTo>
                    <a:pt x="4028" y="7585"/>
                  </a:lnTo>
                  <a:lnTo>
                    <a:pt x="4688" y="7212"/>
                  </a:lnTo>
                  <a:lnTo>
                    <a:pt x="5963" y="7212"/>
                  </a:lnTo>
                  <a:lnTo>
                    <a:pt x="5959" y="7645"/>
                  </a:lnTo>
                  <a:lnTo>
                    <a:pt x="6418" y="7883"/>
                  </a:lnTo>
                  <a:lnTo>
                    <a:pt x="6382" y="7141"/>
                  </a:lnTo>
                  <a:lnTo>
                    <a:pt x="6711" y="6771"/>
                  </a:lnTo>
                  <a:lnTo>
                    <a:pt x="7378" y="6283"/>
                  </a:lnTo>
                  <a:lnTo>
                    <a:pt x="7423" y="5939"/>
                  </a:lnTo>
                  <a:lnTo>
                    <a:pt x="8088" y="5169"/>
                  </a:lnTo>
                  <a:lnTo>
                    <a:pt x="8795" y="4733"/>
                  </a:lnTo>
                  <a:lnTo>
                    <a:pt x="8732" y="4675"/>
                  </a:lnTo>
                  <a:lnTo>
                    <a:pt x="9211" y="4172"/>
                  </a:lnTo>
                  <a:lnTo>
                    <a:pt x="9385" y="4225"/>
                  </a:lnTo>
                  <a:lnTo>
                    <a:pt x="9466" y="4337"/>
                  </a:lnTo>
                  <a:lnTo>
                    <a:pt x="9648" y="4112"/>
                  </a:lnTo>
                  <a:lnTo>
                    <a:pt x="9692" y="4091"/>
                  </a:lnTo>
                  <a:lnTo>
                    <a:pt x="9494" y="4058"/>
                  </a:lnTo>
                  <a:lnTo>
                    <a:pt x="9292" y="3984"/>
                  </a:lnTo>
                  <a:lnTo>
                    <a:pt x="9292" y="3766"/>
                  </a:lnTo>
                  <a:lnTo>
                    <a:pt x="9399" y="3669"/>
                  </a:lnTo>
                  <a:lnTo>
                    <a:pt x="9634" y="3669"/>
                  </a:lnTo>
                  <a:lnTo>
                    <a:pt x="9742" y="3721"/>
                  </a:lnTo>
                  <a:lnTo>
                    <a:pt x="9837" y="3932"/>
                  </a:lnTo>
                  <a:lnTo>
                    <a:pt x="9951" y="3912"/>
                  </a:lnTo>
                  <a:lnTo>
                    <a:pt x="9951" y="3894"/>
                  </a:lnTo>
                  <a:lnTo>
                    <a:pt x="9985" y="3906"/>
                  </a:lnTo>
                  <a:lnTo>
                    <a:pt x="10315" y="3849"/>
                  </a:lnTo>
                  <a:lnTo>
                    <a:pt x="10362" y="3669"/>
                  </a:lnTo>
                  <a:lnTo>
                    <a:pt x="10550" y="3721"/>
                  </a:lnTo>
                  <a:lnTo>
                    <a:pt x="10550" y="3916"/>
                  </a:lnTo>
                  <a:lnTo>
                    <a:pt x="10376" y="4051"/>
                  </a:lnTo>
                  <a:lnTo>
                    <a:pt x="10401" y="4267"/>
                  </a:lnTo>
                  <a:lnTo>
                    <a:pt x="10837" y="4416"/>
                  </a:lnTo>
                  <a:lnTo>
                    <a:pt x="11002" y="4472"/>
                  </a:lnTo>
                  <a:cubicBezTo>
                    <a:pt x="11002" y="4472"/>
                    <a:pt x="11003" y="4476"/>
                    <a:pt x="11003" y="4481"/>
                  </a:cubicBezTo>
                  <a:lnTo>
                    <a:pt x="11141" y="4468"/>
                  </a:lnTo>
                  <a:lnTo>
                    <a:pt x="11150" y="4178"/>
                  </a:lnTo>
                  <a:lnTo>
                    <a:pt x="10837" y="4018"/>
                  </a:lnTo>
                  <a:lnTo>
                    <a:pt x="10674" y="3936"/>
                  </a:lnTo>
                  <a:lnTo>
                    <a:pt x="10647" y="3797"/>
                  </a:lnTo>
                  <a:lnTo>
                    <a:pt x="10837" y="3725"/>
                  </a:lnTo>
                  <a:lnTo>
                    <a:pt x="11042" y="3646"/>
                  </a:lnTo>
                  <a:lnTo>
                    <a:pt x="11060" y="3225"/>
                  </a:lnTo>
                  <a:lnTo>
                    <a:pt x="10837" y="3073"/>
                  </a:lnTo>
                  <a:lnTo>
                    <a:pt x="10647" y="2945"/>
                  </a:lnTo>
                  <a:lnTo>
                    <a:pt x="10621" y="2234"/>
                  </a:lnTo>
                  <a:lnTo>
                    <a:pt x="10055" y="2544"/>
                  </a:lnTo>
                  <a:lnTo>
                    <a:pt x="9848" y="2544"/>
                  </a:lnTo>
                  <a:lnTo>
                    <a:pt x="9901" y="2003"/>
                  </a:lnTo>
                  <a:lnTo>
                    <a:pt x="9132" y="1800"/>
                  </a:lnTo>
                  <a:lnTo>
                    <a:pt x="8814" y="2068"/>
                  </a:lnTo>
                  <a:lnTo>
                    <a:pt x="8814" y="2887"/>
                  </a:lnTo>
                  <a:lnTo>
                    <a:pt x="8241" y="3090"/>
                  </a:lnTo>
                  <a:lnTo>
                    <a:pt x="8011" y="3623"/>
                  </a:lnTo>
                  <a:lnTo>
                    <a:pt x="7762" y="3669"/>
                  </a:lnTo>
                  <a:lnTo>
                    <a:pt x="7762" y="2986"/>
                  </a:lnTo>
                  <a:lnTo>
                    <a:pt x="7224" y="2903"/>
                  </a:lnTo>
                  <a:lnTo>
                    <a:pt x="6955" y="2707"/>
                  </a:lnTo>
                  <a:lnTo>
                    <a:pt x="6846" y="2264"/>
                  </a:lnTo>
                  <a:lnTo>
                    <a:pt x="7809" y="1634"/>
                  </a:lnTo>
                  <a:lnTo>
                    <a:pt x="8281" y="1475"/>
                  </a:lnTo>
                  <a:lnTo>
                    <a:pt x="8328" y="1829"/>
                  </a:lnTo>
                  <a:lnTo>
                    <a:pt x="8592" y="1813"/>
                  </a:lnTo>
                  <a:lnTo>
                    <a:pt x="8612" y="1634"/>
                  </a:lnTo>
                  <a:lnTo>
                    <a:pt x="8886" y="1591"/>
                  </a:lnTo>
                  <a:lnTo>
                    <a:pt x="8891" y="1529"/>
                  </a:lnTo>
                  <a:lnTo>
                    <a:pt x="8773" y="1475"/>
                  </a:lnTo>
                  <a:lnTo>
                    <a:pt x="8746" y="1287"/>
                  </a:lnTo>
                  <a:lnTo>
                    <a:pt x="9084" y="1256"/>
                  </a:lnTo>
                  <a:lnTo>
                    <a:pt x="9287" y="1019"/>
                  </a:lnTo>
                  <a:lnTo>
                    <a:pt x="9298" y="1002"/>
                  </a:lnTo>
                  <a:lnTo>
                    <a:pt x="9301" y="1002"/>
                  </a:lnTo>
                  <a:lnTo>
                    <a:pt x="9363" y="932"/>
                  </a:lnTo>
                  <a:lnTo>
                    <a:pt x="10073" y="831"/>
                  </a:lnTo>
                  <a:lnTo>
                    <a:pt x="10386" y="1129"/>
                  </a:lnTo>
                  <a:lnTo>
                    <a:pt x="9565" y="1617"/>
                  </a:lnTo>
                  <a:lnTo>
                    <a:pt x="10611" y="1893"/>
                  </a:lnTo>
                  <a:lnTo>
                    <a:pt x="10746" y="1502"/>
                  </a:lnTo>
                  <a:lnTo>
                    <a:pt x="10837" y="1502"/>
                  </a:lnTo>
                  <a:lnTo>
                    <a:pt x="11204" y="1502"/>
                  </a:lnTo>
                  <a:lnTo>
                    <a:pt x="11367" y="1161"/>
                  </a:lnTo>
                  <a:lnTo>
                    <a:pt x="11042" y="1071"/>
                  </a:lnTo>
                  <a:lnTo>
                    <a:pt x="11042" y="641"/>
                  </a:lnTo>
                  <a:lnTo>
                    <a:pt x="10837" y="539"/>
                  </a:lnTo>
                  <a:lnTo>
                    <a:pt x="10028" y="139"/>
                  </a:lnTo>
                  <a:lnTo>
                    <a:pt x="9327" y="229"/>
                  </a:lnTo>
                  <a:lnTo>
                    <a:pt x="8932" y="460"/>
                  </a:lnTo>
                  <a:lnTo>
                    <a:pt x="8959" y="1022"/>
                  </a:lnTo>
                  <a:lnTo>
                    <a:pt x="8546" y="952"/>
                  </a:lnTo>
                  <a:lnTo>
                    <a:pt x="8482" y="641"/>
                  </a:lnTo>
                  <a:lnTo>
                    <a:pt x="8878" y="241"/>
                  </a:lnTo>
                  <a:lnTo>
                    <a:pt x="8160" y="200"/>
                  </a:lnTo>
                  <a:lnTo>
                    <a:pt x="7953" y="270"/>
                  </a:lnTo>
                  <a:lnTo>
                    <a:pt x="7863" y="541"/>
                  </a:lnTo>
                  <a:lnTo>
                    <a:pt x="8133" y="591"/>
                  </a:lnTo>
                  <a:lnTo>
                    <a:pt x="8079" y="891"/>
                  </a:lnTo>
                  <a:lnTo>
                    <a:pt x="7621" y="922"/>
                  </a:lnTo>
                  <a:lnTo>
                    <a:pt x="7549" y="1122"/>
                  </a:lnTo>
                  <a:lnTo>
                    <a:pt x="6885" y="1142"/>
                  </a:lnTo>
                  <a:cubicBezTo>
                    <a:pt x="6885" y="1142"/>
                    <a:pt x="6867" y="722"/>
                    <a:pt x="6840" y="722"/>
                  </a:cubicBezTo>
                  <a:cubicBezTo>
                    <a:pt x="6813" y="722"/>
                    <a:pt x="7361" y="711"/>
                    <a:pt x="7361" y="711"/>
                  </a:cubicBezTo>
                  <a:lnTo>
                    <a:pt x="7756" y="280"/>
                  </a:lnTo>
                  <a:lnTo>
                    <a:pt x="7540" y="160"/>
                  </a:lnTo>
                  <a:lnTo>
                    <a:pt x="7254" y="470"/>
                  </a:lnTo>
                  <a:lnTo>
                    <a:pt x="6777" y="441"/>
                  </a:lnTo>
                  <a:lnTo>
                    <a:pt x="6489" y="0"/>
                  </a:lnTo>
                  <a:lnTo>
                    <a:pt x="5878" y="0"/>
                  </a:lnTo>
                  <a:close/>
                  <a:moveTo>
                    <a:pt x="868" y="5710"/>
                  </a:moveTo>
                  <a:lnTo>
                    <a:pt x="868" y="5704"/>
                  </a:lnTo>
                  <a:cubicBezTo>
                    <a:pt x="850" y="5751"/>
                    <a:pt x="834" y="5800"/>
                    <a:pt x="816" y="5848"/>
                  </a:cubicBezTo>
                  <a:cubicBezTo>
                    <a:pt x="834" y="5802"/>
                    <a:pt x="851" y="5755"/>
                    <a:pt x="868" y="5710"/>
                  </a:cubicBezTo>
                  <a:close/>
                  <a:moveTo>
                    <a:pt x="17957" y="1411"/>
                  </a:moveTo>
                  <a:lnTo>
                    <a:pt x="17841" y="1640"/>
                  </a:lnTo>
                  <a:cubicBezTo>
                    <a:pt x="17841" y="1640"/>
                    <a:pt x="17342" y="1858"/>
                    <a:pt x="17342" y="1858"/>
                  </a:cubicBezTo>
                  <a:lnTo>
                    <a:pt x="17133" y="2113"/>
                  </a:lnTo>
                  <a:lnTo>
                    <a:pt x="17181" y="2409"/>
                  </a:lnTo>
                  <a:lnTo>
                    <a:pt x="17438" y="2449"/>
                  </a:lnTo>
                  <a:lnTo>
                    <a:pt x="17593" y="2882"/>
                  </a:lnTo>
                  <a:lnTo>
                    <a:pt x="18036" y="2682"/>
                  </a:lnTo>
                  <a:lnTo>
                    <a:pt x="18109" y="3260"/>
                  </a:lnTo>
                  <a:lnTo>
                    <a:pt x="17976" y="3260"/>
                  </a:lnTo>
                  <a:lnTo>
                    <a:pt x="17611" y="3200"/>
                  </a:lnTo>
                  <a:lnTo>
                    <a:pt x="17207" y="3276"/>
                  </a:lnTo>
                  <a:lnTo>
                    <a:pt x="16817" y="3891"/>
                  </a:lnTo>
                  <a:lnTo>
                    <a:pt x="16258" y="3989"/>
                  </a:lnTo>
                  <a:lnTo>
                    <a:pt x="16177" y="4523"/>
                  </a:lnTo>
                  <a:lnTo>
                    <a:pt x="16413" y="4585"/>
                  </a:lnTo>
                  <a:lnTo>
                    <a:pt x="16345" y="4928"/>
                  </a:lnTo>
                  <a:lnTo>
                    <a:pt x="15790" y="4803"/>
                  </a:lnTo>
                  <a:lnTo>
                    <a:pt x="15281" y="4928"/>
                  </a:lnTo>
                  <a:lnTo>
                    <a:pt x="15173" y="5244"/>
                  </a:lnTo>
                  <a:lnTo>
                    <a:pt x="15261" y="5907"/>
                  </a:lnTo>
                  <a:lnTo>
                    <a:pt x="15560" y="6063"/>
                  </a:lnTo>
                  <a:lnTo>
                    <a:pt x="16061" y="6059"/>
                  </a:lnTo>
                  <a:lnTo>
                    <a:pt x="16399" y="6025"/>
                  </a:lnTo>
                  <a:lnTo>
                    <a:pt x="16503" y="5725"/>
                  </a:lnTo>
                  <a:lnTo>
                    <a:pt x="17032" y="4958"/>
                  </a:lnTo>
                  <a:lnTo>
                    <a:pt x="17380" y="5037"/>
                  </a:lnTo>
                  <a:lnTo>
                    <a:pt x="17722" y="4692"/>
                  </a:lnTo>
                  <a:lnTo>
                    <a:pt x="17786" y="4962"/>
                  </a:lnTo>
                  <a:lnTo>
                    <a:pt x="18631" y="5597"/>
                  </a:lnTo>
                  <a:lnTo>
                    <a:pt x="18528" y="5752"/>
                  </a:lnTo>
                  <a:lnTo>
                    <a:pt x="18147" y="5729"/>
                  </a:lnTo>
                  <a:lnTo>
                    <a:pt x="18294" y="5960"/>
                  </a:lnTo>
                  <a:lnTo>
                    <a:pt x="18528" y="6018"/>
                  </a:lnTo>
                  <a:lnTo>
                    <a:pt x="18801" y="5890"/>
                  </a:lnTo>
                  <a:lnTo>
                    <a:pt x="18797" y="5521"/>
                  </a:lnTo>
                  <a:lnTo>
                    <a:pt x="18918" y="5453"/>
                  </a:lnTo>
                  <a:lnTo>
                    <a:pt x="18821" y="5338"/>
                  </a:lnTo>
                  <a:lnTo>
                    <a:pt x="18258" y="4988"/>
                  </a:lnTo>
                  <a:lnTo>
                    <a:pt x="18109" y="4523"/>
                  </a:lnTo>
                  <a:lnTo>
                    <a:pt x="18578" y="4523"/>
                  </a:lnTo>
                  <a:lnTo>
                    <a:pt x="18726" y="4688"/>
                  </a:lnTo>
                  <a:lnTo>
                    <a:pt x="19130" y="5075"/>
                  </a:lnTo>
                  <a:lnTo>
                    <a:pt x="19147" y="5544"/>
                  </a:lnTo>
                  <a:lnTo>
                    <a:pt x="19564" y="6039"/>
                  </a:lnTo>
                  <a:lnTo>
                    <a:pt x="19720" y="5359"/>
                  </a:lnTo>
                  <a:lnTo>
                    <a:pt x="20009" y="5183"/>
                  </a:lnTo>
                  <a:lnTo>
                    <a:pt x="20063" y="5739"/>
                  </a:lnTo>
                  <a:lnTo>
                    <a:pt x="20346" y="6086"/>
                  </a:lnTo>
                  <a:lnTo>
                    <a:pt x="20884" y="6076"/>
                  </a:lnTo>
                  <a:cubicBezTo>
                    <a:pt x="20253" y="4268"/>
                    <a:pt x="19240" y="2672"/>
                    <a:pt x="17957" y="1411"/>
                  </a:cubicBezTo>
                  <a:close/>
                  <a:moveTo>
                    <a:pt x="10045" y="4377"/>
                  </a:moveTo>
                  <a:cubicBezTo>
                    <a:pt x="10045" y="4377"/>
                    <a:pt x="9923" y="4379"/>
                    <a:pt x="9923" y="4379"/>
                  </a:cubicBezTo>
                  <a:lnTo>
                    <a:pt x="9859" y="4564"/>
                  </a:lnTo>
                  <a:lnTo>
                    <a:pt x="9549" y="4564"/>
                  </a:lnTo>
                  <a:lnTo>
                    <a:pt x="9549" y="4743"/>
                  </a:lnTo>
                  <a:lnTo>
                    <a:pt x="9623" y="4743"/>
                  </a:lnTo>
                  <a:cubicBezTo>
                    <a:pt x="9623" y="4743"/>
                    <a:pt x="9626" y="4780"/>
                    <a:pt x="9633" y="4830"/>
                  </a:cubicBezTo>
                  <a:lnTo>
                    <a:pt x="9823" y="4812"/>
                  </a:lnTo>
                  <a:lnTo>
                    <a:pt x="9941" y="4730"/>
                  </a:lnTo>
                  <a:lnTo>
                    <a:pt x="9972" y="4564"/>
                  </a:lnTo>
                  <a:lnTo>
                    <a:pt x="10126" y="4548"/>
                  </a:lnTo>
                  <a:lnTo>
                    <a:pt x="10187" y="4409"/>
                  </a:lnTo>
                  <a:lnTo>
                    <a:pt x="10045" y="4377"/>
                  </a:lnTo>
                  <a:close/>
                  <a:moveTo>
                    <a:pt x="9226" y="4572"/>
                  </a:moveTo>
                  <a:cubicBezTo>
                    <a:pt x="9226" y="4572"/>
                    <a:pt x="9125" y="4712"/>
                    <a:pt x="9125" y="4712"/>
                  </a:cubicBezTo>
                  <a:lnTo>
                    <a:pt x="9113" y="4886"/>
                  </a:lnTo>
                  <a:lnTo>
                    <a:pt x="9337" y="4865"/>
                  </a:lnTo>
                  <a:lnTo>
                    <a:pt x="9360" y="4689"/>
                  </a:lnTo>
                  <a:lnTo>
                    <a:pt x="9226" y="4572"/>
                  </a:lnTo>
                  <a:close/>
                  <a:moveTo>
                    <a:pt x="17863" y="5981"/>
                  </a:moveTo>
                  <a:lnTo>
                    <a:pt x="16651" y="6087"/>
                  </a:lnTo>
                  <a:lnTo>
                    <a:pt x="16274" y="6314"/>
                  </a:lnTo>
                  <a:lnTo>
                    <a:pt x="15794" y="6314"/>
                  </a:lnTo>
                  <a:lnTo>
                    <a:pt x="15558" y="6287"/>
                  </a:lnTo>
                  <a:lnTo>
                    <a:pt x="14973" y="6649"/>
                  </a:lnTo>
                  <a:lnTo>
                    <a:pt x="14973" y="7330"/>
                  </a:lnTo>
                  <a:lnTo>
                    <a:pt x="13778" y="8291"/>
                  </a:lnTo>
                  <a:lnTo>
                    <a:pt x="13877" y="8703"/>
                  </a:lnTo>
                  <a:lnTo>
                    <a:pt x="14119" y="8703"/>
                  </a:lnTo>
                  <a:lnTo>
                    <a:pt x="14056" y="9092"/>
                  </a:lnTo>
                  <a:lnTo>
                    <a:pt x="13886" y="9163"/>
                  </a:lnTo>
                  <a:lnTo>
                    <a:pt x="13877" y="10185"/>
                  </a:lnTo>
                  <a:lnTo>
                    <a:pt x="14909" y="11497"/>
                  </a:lnTo>
                  <a:lnTo>
                    <a:pt x="15358" y="11497"/>
                  </a:lnTo>
                  <a:lnTo>
                    <a:pt x="15386" y="11417"/>
                  </a:lnTo>
                  <a:lnTo>
                    <a:pt x="16194" y="11417"/>
                  </a:lnTo>
                  <a:lnTo>
                    <a:pt x="16427" y="11176"/>
                  </a:lnTo>
                  <a:lnTo>
                    <a:pt x="16885" y="11176"/>
                  </a:lnTo>
                  <a:lnTo>
                    <a:pt x="17136" y="11456"/>
                  </a:lnTo>
                  <a:lnTo>
                    <a:pt x="17819" y="11536"/>
                  </a:lnTo>
                  <a:lnTo>
                    <a:pt x="17730" y="12548"/>
                  </a:lnTo>
                  <a:lnTo>
                    <a:pt x="18488" y="14041"/>
                  </a:lnTo>
                  <a:lnTo>
                    <a:pt x="18088" y="14892"/>
                  </a:lnTo>
                  <a:lnTo>
                    <a:pt x="18116" y="15293"/>
                  </a:lnTo>
                  <a:lnTo>
                    <a:pt x="18430" y="15644"/>
                  </a:lnTo>
                  <a:lnTo>
                    <a:pt x="18430" y="16607"/>
                  </a:lnTo>
                  <a:lnTo>
                    <a:pt x="18843" y="17226"/>
                  </a:lnTo>
                  <a:lnTo>
                    <a:pt x="18843" y="18029"/>
                  </a:lnTo>
                  <a:lnTo>
                    <a:pt x="19182" y="18029"/>
                  </a:lnTo>
                  <a:cubicBezTo>
                    <a:pt x="20693" y="15958"/>
                    <a:pt x="21600" y="13318"/>
                    <a:pt x="21600" y="10441"/>
                  </a:cubicBezTo>
                  <a:cubicBezTo>
                    <a:pt x="21600" y="9264"/>
                    <a:pt x="21447" y="8128"/>
                    <a:pt x="21165" y="7053"/>
                  </a:cubicBezTo>
                  <a:lnTo>
                    <a:pt x="21124" y="7095"/>
                  </a:lnTo>
                  <a:cubicBezTo>
                    <a:pt x="21124" y="7095"/>
                    <a:pt x="20262" y="7095"/>
                    <a:pt x="20262" y="7095"/>
                  </a:cubicBezTo>
                  <a:lnTo>
                    <a:pt x="19736" y="6658"/>
                  </a:lnTo>
                  <a:lnTo>
                    <a:pt x="19185" y="6718"/>
                  </a:lnTo>
                  <a:lnTo>
                    <a:pt x="19185" y="7095"/>
                  </a:lnTo>
                  <a:lnTo>
                    <a:pt x="19009" y="7095"/>
                  </a:lnTo>
                  <a:lnTo>
                    <a:pt x="18820" y="6944"/>
                  </a:lnTo>
                  <a:lnTo>
                    <a:pt x="17863" y="6674"/>
                  </a:lnTo>
                  <a:lnTo>
                    <a:pt x="17863" y="5981"/>
                  </a:lnTo>
                  <a:close/>
                  <a:moveTo>
                    <a:pt x="57" y="9260"/>
                  </a:moveTo>
                  <a:cubicBezTo>
                    <a:pt x="23" y="9647"/>
                    <a:pt x="0" y="10037"/>
                    <a:pt x="0" y="10434"/>
                  </a:cubicBezTo>
                  <a:cubicBezTo>
                    <a:pt x="0" y="15421"/>
                    <a:pt x="2723" y="19699"/>
                    <a:pt x="6601" y="21524"/>
                  </a:cubicBezTo>
                  <a:cubicBezTo>
                    <a:pt x="2729" y="19689"/>
                    <a:pt x="5" y="15404"/>
                    <a:pt x="5" y="10423"/>
                  </a:cubicBezTo>
                  <a:cubicBezTo>
                    <a:pt x="5" y="10031"/>
                    <a:pt x="24" y="9643"/>
                    <a:pt x="57" y="9260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45" name="Shape 2890">
              <a:extLst>
                <a:ext uri="{FF2B5EF4-FFF2-40B4-BE49-F238E27FC236}">
                  <a16:creationId xmlns:a16="http://schemas.microsoft.com/office/drawing/2014/main" id="{83C319FA-4F2C-4F41-AE3F-6D70007BF3E0}"/>
                </a:ext>
              </a:extLst>
            </p:cNvPr>
            <p:cNvSpPr/>
            <p:nvPr/>
          </p:nvSpPr>
          <p:spPr>
            <a:xfrm>
              <a:off x="7042714" y="2735706"/>
              <a:ext cx="3353572" cy="65260"/>
            </a:xfrm>
            <a:prstGeom prst="line">
              <a:avLst/>
            </a:prstGeom>
            <a:ln w="63500">
              <a:solidFill>
                <a:srgbClr val="A6AAA9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47" name="Shape 2892">
              <a:extLst>
                <a:ext uri="{FF2B5EF4-FFF2-40B4-BE49-F238E27FC236}">
                  <a16:creationId xmlns:a16="http://schemas.microsoft.com/office/drawing/2014/main" id="{BFC6AB76-DF5B-441D-880D-FBA8AFE63EF4}"/>
                </a:ext>
              </a:extLst>
            </p:cNvPr>
            <p:cNvSpPr/>
            <p:nvPr/>
          </p:nvSpPr>
          <p:spPr>
            <a:xfrm>
              <a:off x="4351429" y="954246"/>
              <a:ext cx="694526" cy="984542"/>
            </a:xfrm>
            <a:prstGeom prst="line">
              <a:avLst/>
            </a:prstGeom>
            <a:ln w="63500">
              <a:solidFill>
                <a:srgbClr val="A6AAA9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 dirty="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48" name="Shape 2893">
              <a:extLst>
                <a:ext uri="{FF2B5EF4-FFF2-40B4-BE49-F238E27FC236}">
                  <a16:creationId xmlns:a16="http://schemas.microsoft.com/office/drawing/2014/main" id="{8CCD53F1-94B8-4C40-B6DE-113D3472A817}"/>
                </a:ext>
              </a:extLst>
            </p:cNvPr>
            <p:cNvSpPr/>
            <p:nvPr/>
          </p:nvSpPr>
          <p:spPr>
            <a:xfrm>
              <a:off x="8243236" y="4187706"/>
              <a:ext cx="2074683" cy="0"/>
            </a:xfrm>
            <a:prstGeom prst="line">
              <a:avLst/>
            </a:prstGeom>
            <a:ln w="63500">
              <a:solidFill>
                <a:srgbClr val="A6AAA9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50" name="Shape 2895">
              <a:extLst>
                <a:ext uri="{FF2B5EF4-FFF2-40B4-BE49-F238E27FC236}">
                  <a16:creationId xmlns:a16="http://schemas.microsoft.com/office/drawing/2014/main" id="{950D5BFB-8110-4592-BE29-6CBC1DDC51FD}"/>
                </a:ext>
              </a:extLst>
            </p:cNvPr>
            <p:cNvSpPr/>
            <p:nvPr/>
          </p:nvSpPr>
          <p:spPr>
            <a:xfrm flipH="1" flipV="1">
              <a:off x="2826544" y="4927944"/>
              <a:ext cx="1058733" cy="59447"/>
            </a:xfrm>
            <a:prstGeom prst="line">
              <a:avLst/>
            </a:prstGeom>
            <a:ln w="63500">
              <a:solidFill>
                <a:srgbClr val="A6AAA9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 defTabSz="1371600">
                <a:defRPr sz="8000" cap="none">
                  <a:solidFill>
                    <a:srgbClr val="53585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sz="6000" dirty="0">
                <a:solidFill>
                  <a:srgbClr val="53585F"/>
                </a:solidFill>
                <a:latin typeface="Open Sans"/>
                <a:sym typeface="Open Sans"/>
              </a:endParaRPr>
            </a:p>
          </p:txBody>
        </p:sp>
        <p:sp>
          <p:nvSpPr>
            <p:cNvPr id="51" name="Shape 2898">
              <a:extLst>
                <a:ext uri="{FF2B5EF4-FFF2-40B4-BE49-F238E27FC236}">
                  <a16:creationId xmlns:a16="http://schemas.microsoft.com/office/drawing/2014/main" id="{9CB8936B-B6FE-46BF-9A7D-CF82C9BFC75E}"/>
                </a:ext>
              </a:extLst>
            </p:cNvPr>
            <p:cNvSpPr/>
            <p:nvPr/>
          </p:nvSpPr>
          <p:spPr>
            <a:xfrm>
              <a:off x="8408706" y="1467767"/>
              <a:ext cx="2519017" cy="68434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lnSpc>
                  <a:spcPct val="80000"/>
                </a:lnSpc>
                <a:defRPr sz="4000"/>
              </a:lvl1pPr>
            </a:lstStyle>
            <a:p>
              <a:pPr defTabSz="1371600">
                <a:defRPr/>
              </a:pPr>
              <a:r>
                <a:rPr lang="en-US" sz="3000" dirty="0">
                  <a:solidFill>
                    <a:prstClr val="black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endParaRPr lang="en-US" sz="3000" dirty="0">
                <a:solidFill>
                  <a:prstClr val="black"/>
                </a:solidFill>
                <a:latin typeface="Calibri"/>
              </a:endParaRPr>
            </a:p>
            <a:p>
              <a:pPr defTabSz="1371600">
                <a:defRPr/>
              </a:pPr>
              <a:endParaRPr sz="30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Shape 2900">
              <a:extLst>
                <a:ext uri="{FF2B5EF4-FFF2-40B4-BE49-F238E27FC236}">
                  <a16:creationId xmlns:a16="http://schemas.microsoft.com/office/drawing/2014/main" id="{820ACDB2-20FD-42A3-83D5-5E8C264E393F}"/>
                </a:ext>
              </a:extLst>
            </p:cNvPr>
            <p:cNvSpPr/>
            <p:nvPr/>
          </p:nvSpPr>
          <p:spPr>
            <a:xfrm>
              <a:off x="8591383" y="3756156"/>
              <a:ext cx="1738273" cy="43154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lnSpc>
                  <a:spcPct val="80000"/>
                </a:lnSpc>
                <a:defRPr sz="4000"/>
              </a:lvl1pPr>
            </a:lstStyle>
            <a:p>
              <a:pPr defTabSz="1371600"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Kenya</a:t>
              </a:r>
              <a:r>
                <a:rPr lang="en-US" sz="3600" dirty="0">
                  <a:solidFill>
                    <a:prstClr val="black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endParaRPr sz="3600" dirty="0">
                <a:solidFill>
                  <a:prstClr val="black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53" name="Shape 2906">
              <a:extLst>
                <a:ext uri="{FF2B5EF4-FFF2-40B4-BE49-F238E27FC236}">
                  <a16:creationId xmlns:a16="http://schemas.microsoft.com/office/drawing/2014/main" id="{CBC192BA-AA5D-406F-8C96-7B438A1B767C}"/>
                </a:ext>
              </a:extLst>
            </p:cNvPr>
            <p:cNvSpPr/>
            <p:nvPr/>
          </p:nvSpPr>
          <p:spPr>
            <a:xfrm>
              <a:off x="2679217" y="4846068"/>
              <a:ext cx="160579" cy="182371"/>
            </a:xfrm>
            <a:prstGeom prst="ellipse">
              <a:avLst/>
            </a:prstGeom>
            <a:solidFill>
              <a:srgbClr val="8BAA4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 defTabSz="1371600"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2400">
                <a:solidFill>
                  <a:srgbClr val="FFFFFF"/>
                </a:solidFill>
                <a:latin typeface="Calibri"/>
                <a:sym typeface="Helvetica Light"/>
              </a:endParaRPr>
            </a:p>
          </p:txBody>
        </p:sp>
        <p:sp>
          <p:nvSpPr>
            <p:cNvPr id="54" name="Shape 2908">
              <a:extLst>
                <a:ext uri="{FF2B5EF4-FFF2-40B4-BE49-F238E27FC236}">
                  <a16:creationId xmlns:a16="http://schemas.microsoft.com/office/drawing/2014/main" id="{6168443E-736E-49DA-ACD6-7A5DF711F499}"/>
                </a:ext>
              </a:extLst>
            </p:cNvPr>
            <p:cNvSpPr/>
            <p:nvPr/>
          </p:nvSpPr>
          <p:spPr>
            <a:xfrm>
              <a:off x="10317918" y="4122086"/>
              <a:ext cx="78367" cy="139108"/>
            </a:xfrm>
            <a:prstGeom prst="ellipse">
              <a:avLst/>
            </a:prstGeom>
            <a:solidFill>
              <a:srgbClr val="F49C0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 defTabSz="1371600">
                <a:defRPr sz="3200" cap="none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2400">
                <a:solidFill>
                  <a:srgbClr val="FFFFFF"/>
                </a:solidFill>
                <a:latin typeface="Calibri"/>
                <a:sym typeface="Helvetica Light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B5B0774-320E-42B6-B575-17DDA12411FE}"/>
                </a:ext>
              </a:extLst>
            </p:cNvPr>
            <p:cNvSpPr txBox="1"/>
            <p:nvPr/>
          </p:nvSpPr>
          <p:spPr>
            <a:xfrm>
              <a:off x="7579612" y="859579"/>
              <a:ext cx="3691984" cy="1915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 defTabSz="1371600">
                <a:buFont typeface="Arial" panose="020B0604020202020204" pitchFamily="34" charset="0"/>
                <a:buChar char="•"/>
              </a:pPr>
              <a:r>
                <a:rPr lang="en-US" sz="3000" dirty="0">
                  <a:solidFill>
                    <a:prstClr val="black"/>
                  </a:solidFill>
                  <a:latin typeface="Calibri" panose="020F0502020204030204"/>
                </a:rPr>
                <a:t>People at high risk - 350million</a:t>
              </a:r>
              <a:r>
                <a:rPr lang="en-US" sz="3000" dirty="0">
                  <a:solidFill>
                    <a:srgbClr val="E7E6E6">
                      <a:lumMod val="50000"/>
                    </a:srgbClr>
                  </a:solidFill>
                  <a:latin typeface="Calibri" panose="020F0502020204030204"/>
                </a:rPr>
                <a:t> </a:t>
              </a:r>
              <a:r>
                <a:rPr lang="en-US" sz="2100" dirty="0">
                  <a:solidFill>
                    <a:srgbClr val="E7E6E6">
                      <a:lumMod val="50000"/>
                    </a:srgbClr>
                  </a:solidFill>
                  <a:latin typeface="Calibri" panose="020F0502020204030204"/>
                </a:rPr>
                <a:t>(</a:t>
              </a:r>
              <a:r>
                <a:rPr lang="en-US" sz="30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2100" dirty="0" err="1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Pullan</a:t>
              </a:r>
              <a:r>
                <a:rPr lang="en-US" sz="2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 et al)</a:t>
              </a:r>
              <a:endParaRPr lang="en-US" sz="2100" baseline="30000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marL="514350" indent="-514350" defTabSz="1371600">
                <a:buFont typeface="Arial" panose="020B0604020202020204" pitchFamily="34" charset="0"/>
                <a:buChar char="•"/>
              </a:pPr>
              <a:r>
                <a:rPr lang="en-US" sz="3000" dirty="0">
                  <a:solidFill>
                    <a:prstClr val="black"/>
                  </a:solidFill>
                  <a:latin typeface="Calibri" panose="020F0502020204030204"/>
                </a:rPr>
                <a:t>African school-aged children infected- 117million</a:t>
              </a:r>
              <a:r>
                <a:rPr lang="en-US" sz="3000" dirty="0">
                  <a:solidFill>
                    <a:srgbClr val="E7E6E6">
                      <a:lumMod val="50000"/>
                    </a:srgbClr>
                  </a:solidFill>
                  <a:latin typeface="Calibri" panose="020F0502020204030204"/>
                </a:rPr>
                <a:t> </a:t>
              </a:r>
              <a:r>
                <a:rPr lang="en-US" sz="2100" dirty="0">
                  <a:solidFill>
                    <a:srgbClr val="E7E6E6">
                      <a:lumMod val="50000"/>
                    </a:srgbClr>
                  </a:solidFill>
                  <a:latin typeface="Calibri" panose="020F0502020204030204"/>
                </a:rPr>
                <a:t>(</a:t>
              </a:r>
              <a:r>
                <a:rPr lang="en-US" sz="3000" baseline="300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2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Brooker et al., 2016)</a:t>
              </a:r>
              <a:endParaRPr lang="en-US" sz="2400" baseline="30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BCFB6BB-4AB9-4107-8A74-D123A4ED5AF7}"/>
                </a:ext>
              </a:extLst>
            </p:cNvPr>
            <p:cNvSpPr txBox="1"/>
            <p:nvPr/>
          </p:nvSpPr>
          <p:spPr>
            <a:xfrm>
              <a:off x="7776490" y="369389"/>
              <a:ext cx="2377684" cy="536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371600"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Africa region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107B542-B236-445E-8C81-B6036FF11E92}"/>
                </a:ext>
              </a:extLst>
            </p:cNvPr>
            <p:cNvSpPr txBox="1"/>
            <p:nvPr/>
          </p:nvSpPr>
          <p:spPr>
            <a:xfrm>
              <a:off x="1361992" y="356897"/>
              <a:ext cx="2371178" cy="536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371600"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Global</a:t>
              </a:r>
              <a:r>
                <a:rPr lang="en-US" sz="3600" b="1" dirty="0">
                  <a:solidFill>
                    <a:prstClr val="black"/>
                  </a:solidFill>
                  <a:latin typeface="Calibri"/>
                </a:rPr>
                <a:t> 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D6A6C67-BB90-42C3-9204-C3ABB644E297}"/>
                </a:ext>
              </a:extLst>
            </p:cNvPr>
            <p:cNvSpPr txBox="1"/>
            <p:nvPr/>
          </p:nvSpPr>
          <p:spPr>
            <a:xfrm>
              <a:off x="7324194" y="4441643"/>
              <a:ext cx="4228114" cy="2489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 defTabSz="1371600">
                <a:buFont typeface="Arial" panose="020B0604020202020204" pitchFamily="34" charset="0"/>
                <a:buChar char="•"/>
              </a:pPr>
              <a:r>
                <a:rPr lang="en-US" sz="3000" dirty="0">
                  <a:solidFill>
                    <a:prstClr val="black"/>
                  </a:solidFill>
                  <a:latin typeface="Calibri" panose="020F0502020204030204"/>
                </a:rPr>
                <a:t>People infected -10 million</a:t>
              </a:r>
              <a:r>
                <a:rPr lang="en-US" sz="3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2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(</a:t>
              </a:r>
              <a:r>
                <a:rPr lang="en-US" sz="2400" dirty="0" err="1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Masaku</a:t>
              </a:r>
              <a:r>
                <a:rPr lang="en-US" sz="2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 et al., 2017)</a:t>
              </a:r>
              <a:endParaRPr lang="en-US" sz="2400" baseline="30000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marL="514350" indent="-514350" defTabSz="1371600">
                <a:buFont typeface="Arial" panose="020B0604020202020204" pitchFamily="34" charset="0"/>
                <a:buChar char="•"/>
              </a:pPr>
              <a:r>
                <a:rPr lang="en-US" sz="3000" dirty="0">
                  <a:solidFill>
                    <a:prstClr val="black"/>
                  </a:solidFill>
                  <a:latin typeface="Calibri" panose="020F0502020204030204"/>
                </a:rPr>
                <a:t> Over 5 million children are at risk</a:t>
              </a:r>
              <a:r>
                <a:rPr lang="en-US" sz="3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2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(</a:t>
              </a:r>
              <a:r>
                <a:rPr lang="en-US" sz="2400" dirty="0" err="1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Okoyo</a:t>
              </a:r>
              <a:r>
                <a:rPr lang="en-US" sz="2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, Campbell et al., 2020)</a:t>
              </a:r>
            </a:p>
            <a:p>
              <a:pPr marL="514350" indent="-514350" defTabSz="1371600">
                <a:buFont typeface="Arial" panose="020B0604020202020204" pitchFamily="34" charset="0"/>
                <a:buChar char="•"/>
              </a:pPr>
              <a:r>
                <a:rPr lang="en-US" sz="30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 panose="020F0502020204030204"/>
                </a:rPr>
                <a:t>Narok county over 300,000 children infected </a:t>
              </a:r>
              <a:r>
                <a:rPr lang="en-US" sz="2100" dirty="0">
                  <a:solidFill>
                    <a:prstClr val="white">
                      <a:lumMod val="65000"/>
                    </a:prstClr>
                  </a:solidFill>
                  <a:latin typeface="Calibri" panose="020F0502020204030204"/>
                </a:rPr>
                <a:t>(</a:t>
              </a:r>
              <a:r>
                <a:rPr lang="en-GB" sz="2100" dirty="0" err="1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Mwandawiro</a:t>
              </a:r>
              <a:r>
                <a:rPr lang="en-GB" sz="2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 et al., 2019b)</a:t>
              </a:r>
              <a:endParaRPr lang="en-US" sz="21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F6D5616-48D5-4CDA-B53E-82BA3C23EBAF}"/>
                </a:ext>
              </a:extLst>
            </p:cNvPr>
            <p:cNvSpPr txBox="1"/>
            <p:nvPr/>
          </p:nvSpPr>
          <p:spPr>
            <a:xfrm>
              <a:off x="212343" y="1040360"/>
              <a:ext cx="3617209" cy="3945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 defTabSz="1371600">
                <a:buFont typeface="Arial" panose="020B0604020202020204" pitchFamily="34" charset="0"/>
                <a:buChar char="•"/>
              </a:pPr>
              <a:r>
                <a:rPr lang="en-US" sz="3000" dirty="0">
                  <a:solidFill>
                    <a:prstClr val="black"/>
                  </a:solidFill>
                  <a:latin typeface="Calibri" panose="020F0502020204030204"/>
                </a:rPr>
                <a:t>Over 4 billion people at risk with 2 billion infected</a:t>
              </a:r>
              <a:r>
                <a:rPr lang="en-US" sz="3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 </a:t>
              </a:r>
              <a:r>
                <a:rPr lang="en-US" sz="2100" dirty="0">
                  <a:solidFill>
                    <a:srgbClr val="E7E6E6">
                      <a:lumMod val="50000"/>
                    </a:srgbClr>
                  </a:solidFill>
                  <a:latin typeface="Calibri" panose="020F0502020204030204"/>
                </a:rPr>
                <a:t>(</a:t>
              </a:r>
              <a:r>
                <a:rPr lang="en-US" sz="2100" dirty="0" err="1">
                  <a:solidFill>
                    <a:srgbClr val="E7E6E6">
                      <a:lumMod val="50000"/>
                    </a:srgbClr>
                  </a:solidFill>
                  <a:latin typeface="Calibri" panose="020F0502020204030204"/>
                </a:rPr>
                <a:t>Pullan</a:t>
              </a:r>
              <a:r>
                <a:rPr lang="en-US" sz="2100" dirty="0">
                  <a:solidFill>
                    <a:srgbClr val="E7E6E6">
                      <a:lumMod val="50000"/>
                    </a:srgbClr>
                  </a:solidFill>
                  <a:latin typeface="Calibri" panose="020F0502020204030204"/>
                </a:rPr>
                <a:t> et al )</a:t>
              </a:r>
            </a:p>
            <a:p>
              <a:pPr marL="514350" indent="-514350" defTabSz="1371600">
                <a:buFont typeface="Arial" panose="020B0604020202020204" pitchFamily="34" charset="0"/>
                <a:buChar char="•"/>
              </a:pPr>
              <a:r>
                <a:rPr lang="en-US" sz="3000" dirty="0">
                  <a:solidFill>
                    <a:prstClr val="black"/>
                  </a:solidFill>
                  <a:latin typeface="Calibri" panose="020F0502020204030204"/>
                </a:rPr>
                <a:t>Mortality-  9,000 to 135,000 worldwide </a:t>
              </a:r>
              <a:r>
                <a:rPr lang="en-US" sz="2100" dirty="0">
                  <a:solidFill>
                    <a:srgbClr val="E7E6E6">
                      <a:lumMod val="50000"/>
                    </a:srgbClr>
                  </a:solidFill>
                  <a:latin typeface="Calibri" panose="020F0502020204030204"/>
                </a:rPr>
                <a:t>(</a:t>
              </a:r>
              <a:r>
                <a:rPr lang="en-US" sz="2400" dirty="0" err="1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Dimyati</a:t>
              </a:r>
              <a:r>
                <a:rPr lang="en-US" sz="2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 et al., 2018 )</a:t>
              </a:r>
              <a:endParaRPr lang="en-US" sz="2400" baseline="30000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marL="514350" indent="-514350" defTabSz="1371600">
                <a:buFont typeface="Arial" panose="020B0604020202020204" pitchFamily="34" charset="0"/>
                <a:buChar char="•"/>
              </a:pPr>
              <a:r>
                <a:rPr lang="en-US" sz="3000" dirty="0">
                  <a:solidFill>
                    <a:prstClr val="black"/>
                  </a:solidFill>
                  <a:latin typeface="Calibri" panose="020F0502020204030204"/>
                </a:rPr>
                <a:t>School-age children are at risk -613 million </a:t>
              </a:r>
              <a:r>
                <a:rPr lang="en-US" sz="2100" dirty="0">
                  <a:solidFill>
                    <a:srgbClr val="E7E6E6">
                      <a:lumMod val="50000"/>
                    </a:srgbClr>
                  </a:solidFill>
                  <a:latin typeface="Calibri" panose="020F0502020204030204"/>
                </a:rPr>
                <a:t>(</a:t>
              </a:r>
              <a:r>
                <a:rPr lang="en-US" sz="2100" dirty="0" err="1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Mupfasoni</a:t>
              </a:r>
              <a:r>
                <a:rPr lang="en-US" sz="2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 et al., 2019)</a:t>
              </a:r>
              <a:endParaRPr lang="en-US" sz="2100" baseline="30000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marL="514350" indent="-514350" defTabSz="1371600">
                <a:buFont typeface="Arial" panose="020B0604020202020204" pitchFamily="34" charset="0"/>
                <a:buChar char="•"/>
              </a:pPr>
              <a:r>
                <a:rPr lang="en-US" sz="3000" dirty="0">
                  <a:solidFill>
                    <a:prstClr val="black"/>
                  </a:solidFill>
                  <a:latin typeface="Calibri" panose="020F0502020204030204"/>
                </a:rPr>
                <a:t>Causes one-third of all under-five child fatalities </a:t>
              </a:r>
              <a:r>
                <a:rPr lang="en-US" sz="2100" dirty="0">
                  <a:solidFill>
                    <a:srgbClr val="E7E6E6">
                      <a:lumMod val="50000"/>
                    </a:srgbClr>
                  </a:solidFill>
                  <a:latin typeface="Calibri" panose="020F0502020204030204"/>
                </a:rPr>
                <a:t>(</a:t>
              </a:r>
              <a:r>
                <a:rPr lang="en-US" sz="2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Brooker et al., </a:t>
              </a:r>
              <a:r>
                <a:rPr lang="en-US" sz="2100" dirty="0">
                  <a:solidFill>
                    <a:prstClr val="black">
                      <a:lumMod val="50000"/>
                      <a:lumOff val="50000"/>
                    </a:prstClr>
                  </a:solidFill>
                  <a:highlight>
                    <a:srgbClr val="FFFFFF"/>
                  </a:highlight>
                  <a:latin typeface="Calibri" panose="020F0502020204030204"/>
                </a:rPr>
                <a:t>2016</a:t>
              </a:r>
              <a:r>
                <a:rPr lang="en-US" sz="2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)</a:t>
              </a:r>
              <a:endParaRPr lang="en-US" sz="2100" baseline="30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61" name="Shape 2895">
            <a:extLst>
              <a:ext uri="{FF2B5EF4-FFF2-40B4-BE49-F238E27FC236}">
                <a16:creationId xmlns:a16="http://schemas.microsoft.com/office/drawing/2014/main" id="{E2B9F59A-265D-43F6-989A-A4DD8035D156}"/>
              </a:ext>
            </a:extLst>
          </p:cNvPr>
          <p:cNvSpPr/>
          <p:nvPr/>
        </p:nvSpPr>
        <p:spPr>
          <a:xfrm flipH="1" flipV="1">
            <a:off x="4779227" y="3461871"/>
            <a:ext cx="1937568" cy="10326"/>
          </a:xfrm>
          <a:prstGeom prst="line">
            <a:avLst/>
          </a:prstGeom>
          <a:ln w="63500">
            <a:solidFill>
              <a:srgbClr val="A6AAA9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371600">
              <a:defRPr sz="8000" cap="none">
                <a:solidFill>
                  <a:srgbClr val="53585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6000">
              <a:solidFill>
                <a:srgbClr val="53585F"/>
              </a:solidFill>
              <a:latin typeface="Open Sans"/>
              <a:sym typeface="Open Sans"/>
            </a:endParaRPr>
          </a:p>
        </p:txBody>
      </p:sp>
      <p:sp>
        <p:nvSpPr>
          <p:cNvPr id="62" name="Shape 2892">
            <a:extLst>
              <a:ext uri="{FF2B5EF4-FFF2-40B4-BE49-F238E27FC236}">
                <a16:creationId xmlns:a16="http://schemas.microsoft.com/office/drawing/2014/main" id="{50AE61CF-2C9C-48E7-83AA-EDD05752A45E}"/>
              </a:ext>
            </a:extLst>
          </p:cNvPr>
          <p:cNvSpPr/>
          <p:nvPr/>
        </p:nvSpPr>
        <p:spPr>
          <a:xfrm>
            <a:off x="11285360" y="6426542"/>
            <a:ext cx="1127685" cy="649210"/>
          </a:xfrm>
          <a:prstGeom prst="line">
            <a:avLst/>
          </a:prstGeom>
          <a:ln w="63500">
            <a:solidFill>
              <a:srgbClr val="A6AAA9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371600">
              <a:defRPr sz="8000" cap="none">
                <a:solidFill>
                  <a:srgbClr val="53585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6000" dirty="0">
              <a:solidFill>
                <a:srgbClr val="53585F"/>
              </a:solidFill>
              <a:latin typeface="Open Sans"/>
              <a:sym typeface="Open Sans"/>
            </a:endParaRPr>
          </a:p>
        </p:txBody>
      </p:sp>
      <p:sp>
        <p:nvSpPr>
          <p:cNvPr id="63" name="Shape 2892">
            <a:extLst>
              <a:ext uri="{FF2B5EF4-FFF2-40B4-BE49-F238E27FC236}">
                <a16:creationId xmlns:a16="http://schemas.microsoft.com/office/drawing/2014/main" id="{148900F0-BE88-4ACB-835A-1A25E1F4D46D}"/>
              </a:ext>
            </a:extLst>
          </p:cNvPr>
          <p:cNvSpPr/>
          <p:nvPr/>
        </p:nvSpPr>
        <p:spPr>
          <a:xfrm flipV="1">
            <a:off x="5954737" y="7321160"/>
            <a:ext cx="1192563" cy="671985"/>
          </a:xfrm>
          <a:prstGeom prst="line">
            <a:avLst/>
          </a:prstGeom>
          <a:ln w="63500">
            <a:solidFill>
              <a:srgbClr val="A6AAA9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371600">
              <a:defRPr sz="8000" cap="none">
                <a:solidFill>
                  <a:srgbClr val="53585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6000" dirty="0">
              <a:solidFill>
                <a:srgbClr val="53585F"/>
              </a:solidFill>
              <a:latin typeface="Open Sans"/>
              <a:sym typeface="Open Sans"/>
            </a:endParaRPr>
          </a:p>
        </p:txBody>
      </p:sp>
      <p:sp>
        <p:nvSpPr>
          <p:cNvPr id="64" name="Shape 2906">
            <a:extLst>
              <a:ext uri="{FF2B5EF4-FFF2-40B4-BE49-F238E27FC236}">
                <a16:creationId xmlns:a16="http://schemas.microsoft.com/office/drawing/2014/main" id="{837A0C3F-D0EC-4834-9843-B97EA190A3BB}"/>
              </a:ext>
            </a:extLst>
          </p:cNvPr>
          <p:cNvSpPr/>
          <p:nvPr/>
        </p:nvSpPr>
        <p:spPr>
          <a:xfrm>
            <a:off x="4663849" y="3344176"/>
            <a:ext cx="230756" cy="219810"/>
          </a:xfrm>
          <a:prstGeom prst="ellipse">
            <a:avLst/>
          </a:prstGeom>
          <a:solidFill>
            <a:srgbClr val="8BAA4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1371600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2400">
              <a:solidFill>
                <a:srgbClr val="FFFFFF"/>
              </a:solidFill>
              <a:latin typeface="Calibri"/>
              <a:sym typeface="Helvetica Ligh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D79A116-EC77-4D9B-A5D8-F92FB762E137}"/>
              </a:ext>
            </a:extLst>
          </p:cNvPr>
          <p:cNvSpPr txBox="1"/>
          <p:nvPr/>
        </p:nvSpPr>
        <p:spPr>
          <a:xfrm>
            <a:off x="8456957" y="4431610"/>
            <a:ext cx="13716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endParaRPr lang="en-US" sz="2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5" name="Shape 2906">
            <a:extLst>
              <a:ext uri="{FF2B5EF4-FFF2-40B4-BE49-F238E27FC236}">
                <a16:creationId xmlns:a16="http://schemas.microsoft.com/office/drawing/2014/main" id="{F0A6E5D6-82DF-4C02-8D90-15CDC35CC851}"/>
              </a:ext>
            </a:extLst>
          </p:cNvPr>
          <p:cNvSpPr/>
          <p:nvPr/>
        </p:nvSpPr>
        <p:spPr>
          <a:xfrm>
            <a:off x="10420753" y="5354639"/>
            <a:ext cx="230756" cy="219810"/>
          </a:xfrm>
          <a:prstGeom prst="ellipse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1371600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2400">
              <a:solidFill>
                <a:srgbClr val="FFFFFF"/>
              </a:solidFill>
              <a:latin typeface="Calibri"/>
              <a:sym typeface="Helvetica Light"/>
            </a:endParaRPr>
          </a:p>
        </p:txBody>
      </p:sp>
      <p:grpSp>
        <p:nvGrpSpPr>
          <p:cNvPr id="66" name="Group 2">
            <a:extLst>
              <a:ext uri="{FF2B5EF4-FFF2-40B4-BE49-F238E27FC236}">
                <a16:creationId xmlns:a16="http://schemas.microsoft.com/office/drawing/2014/main" id="{58E1617F-33DB-4760-B874-A3A8C6ADDF71}"/>
              </a:ext>
            </a:extLst>
          </p:cNvPr>
          <p:cNvGrpSpPr/>
          <p:nvPr/>
        </p:nvGrpSpPr>
        <p:grpSpPr>
          <a:xfrm>
            <a:off x="-85455" y="803025"/>
            <a:ext cx="18284230" cy="688490"/>
            <a:chOff x="0" y="0"/>
            <a:chExt cx="3021109" cy="475630"/>
          </a:xfrm>
        </p:grpSpPr>
        <p:sp>
          <p:nvSpPr>
            <p:cNvPr id="67" name="Freeform 3">
              <a:extLst>
                <a:ext uri="{FF2B5EF4-FFF2-40B4-BE49-F238E27FC236}">
                  <a16:creationId xmlns:a16="http://schemas.microsoft.com/office/drawing/2014/main" id="{F1461FBC-7F86-4506-9642-87970A973FB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8" name="TextBox 4">
              <a:extLst>
                <a:ext uri="{FF2B5EF4-FFF2-40B4-BE49-F238E27FC236}">
                  <a16:creationId xmlns:a16="http://schemas.microsoft.com/office/drawing/2014/main" id="{A734869C-BAAD-4A6C-A07C-7D515CC12DA5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2">
            <a:extLst>
              <a:ext uri="{FF2B5EF4-FFF2-40B4-BE49-F238E27FC236}">
                <a16:creationId xmlns:a16="http://schemas.microsoft.com/office/drawing/2014/main" id="{F97CA780-9DF0-449A-9DC3-D659667549C0}"/>
              </a:ext>
            </a:extLst>
          </p:cNvPr>
          <p:cNvSpPr/>
          <p:nvPr/>
        </p:nvSpPr>
        <p:spPr>
          <a:xfrm>
            <a:off x="336751" y="0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70" name="Group 3">
            <a:extLst>
              <a:ext uri="{FF2B5EF4-FFF2-40B4-BE49-F238E27FC236}">
                <a16:creationId xmlns:a16="http://schemas.microsoft.com/office/drawing/2014/main" id="{B652214A-64E6-44EF-B48F-609D25EC3041}"/>
              </a:ext>
            </a:extLst>
          </p:cNvPr>
          <p:cNvGrpSpPr/>
          <p:nvPr/>
        </p:nvGrpSpPr>
        <p:grpSpPr>
          <a:xfrm>
            <a:off x="15781584" y="100753"/>
            <a:ext cx="1825596" cy="634422"/>
            <a:chOff x="0" y="0"/>
            <a:chExt cx="3348923" cy="1163800"/>
          </a:xfrm>
        </p:grpSpPr>
        <p:sp>
          <p:nvSpPr>
            <p:cNvPr id="71" name="Freeform 4">
              <a:extLst>
                <a:ext uri="{FF2B5EF4-FFF2-40B4-BE49-F238E27FC236}">
                  <a16:creationId xmlns:a16="http://schemas.microsoft.com/office/drawing/2014/main" id="{DDD25ED3-6E77-4FD0-B62A-7C5CC02C2F88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72" name="Group 5">
              <a:extLst>
                <a:ext uri="{FF2B5EF4-FFF2-40B4-BE49-F238E27FC236}">
                  <a16:creationId xmlns:a16="http://schemas.microsoft.com/office/drawing/2014/main" id="{561F226D-2690-4AE6-BFE7-AAED518BD75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113" name="Freeform 6">
                <a:extLst>
                  <a:ext uri="{FF2B5EF4-FFF2-40B4-BE49-F238E27FC236}">
                    <a16:creationId xmlns:a16="http://schemas.microsoft.com/office/drawing/2014/main" id="{4D5829F5-7BDE-45E3-A568-585C0731514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3" name="Group 7">
              <a:extLst>
                <a:ext uri="{FF2B5EF4-FFF2-40B4-BE49-F238E27FC236}">
                  <a16:creationId xmlns:a16="http://schemas.microsoft.com/office/drawing/2014/main" id="{6AB9E6A8-F479-41EB-9723-FA089BD132C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109" name="Freeform 8">
                <a:extLst>
                  <a:ext uri="{FF2B5EF4-FFF2-40B4-BE49-F238E27FC236}">
                    <a16:creationId xmlns:a16="http://schemas.microsoft.com/office/drawing/2014/main" id="{92E4975E-34CC-47F5-A38F-9FD0CABB0FF9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0" name="Freeform 9">
                <a:extLst>
                  <a:ext uri="{FF2B5EF4-FFF2-40B4-BE49-F238E27FC236}">
                    <a16:creationId xmlns:a16="http://schemas.microsoft.com/office/drawing/2014/main" id="{241B874D-A9A6-4736-9D81-39458100A878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1" name="Freeform 10">
                <a:extLst>
                  <a:ext uri="{FF2B5EF4-FFF2-40B4-BE49-F238E27FC236}">
                    <a16:creationId xmlns:a16="http://schemas.microsoft.com/office/drawing/2014/main" id="{8DC8F3AD-8FAC-4152-86D4-152E7AB994E0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2" name="Freeform 11">
                <a:extLst>
                  <a:ext uri="{FF2B5EF4-FFF2-40B4-BE49-F238E27FC236}">
                    <a16:creationId xmlns:a16="http://schemas.microsoft.com/office/drawing/2014/main" id="{99EDF67E-8B93-4F37-8727-47FF51CACEE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4" name="Group 12">
              <a:extLst>
                <a:ext uri="{FF2B5EF4-FFF2-40B4-BE49-F238E27FC236}">
                  <a16:creationId xmlns:a16="http://schemas.microsoft.com/office/drawing/2014/main" id="{386CD9C0-3E4F-4769-A464-894162E3BCE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04" name="Freeform 13">
                <a:extLst>
                  <a:ext uri="{FF2B5EF4-FFF2-40B4-BE49-F238E27FC236}">
                    <a16:creationId xmlns:a16="http://schemas.microsoft.com/office/drawing/2014/main" id="{56B16701-0363-4D48-A384-C403D02B74AD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05" name="Freeform 14">
                <a:extLst>
                  <a:ext uri="{FF2B5EF4-FFF2-40B4-BE49-F238E27FC236}">
                    <a16:creationId xmlns:a16="http://schemas.microsoft.com/office/drawing/2014/main" id="{CED795E1-5362-4EB1-8894-293B4B54B286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06" name="Freeform 15">
                <a:extLst>
                  <a:ext uri="{FF2B5EF4-FFF2-40B4-BE49-F238E27FC236}">
                    <a16:creationId xmlns:a16="http://schemas.microsoft.com/office/drawing/2014/main" id="{10B82815-6941-4278-BD26-9050DF47325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07" name="Freeform 16">
                <a:extLst>
                  <a:ext uri="{FF2B5EF4-FFF2-40B4-BE49-F238E27FC236}">
                    <a16:creationId xmlns:a16="http://schemas.microsoft.com/office/drawing/2014/main" id="{FC8CDDB7-34FD-4873-AB61-BAF0B20200BC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08" name="Freeform 17">
                <a:extLst>
                  <a:ext uri="{FF2B5EF4-FFF2-40B4-BE49-F238E27FC236}">
                    <a16:creationId xmlns:a16="http://schemas.microsoft.com/office/drawing/2014/main" id="{943D7D12-A7D5-4355-8D69-FE9287C83BAE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75" name="Group 18">
              <a:extLst>
                <a:ext uri="{FF2B5EF4-FFF2-40B4-BE49-F238E27FC236}">
                  <a16:creationId xmlns:a16="http://schemas.microsoft.com/office/drawing/2014/main" id="{4A1FCB5F-130F-4014-9E55-24EC7756DD6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99" name="Freeform 19">
                <a:extLst>
                  <a:ext uri="{FF2B5EF4-FFF2-40B4-BE49-F238E27FC236}">
                    <a16:creationId xmlns:a16="http://schemas.microsoft.com/office/drawing/2014/main" id="{B12A7ABD-56DC-45F3-899C-2FA26586619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0" name="Freeform 20">
                <a:extLst>
                  <a:ext uri="{FF2B5EF4-FFF2-40B4-BE49-F238E27FC236}">
                    <a16:creationId xmlns:a16="http://schemas.microsoft.com/office/drawing/2014/main" id="{AAD627A4-9AF9-4F7B-B856-6E82C6ABE85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1" name="Freeform 21">
                <a:extLst>
                  <a:ext uri="{FF2B5EF4-FFF2-40B4-BE49-F238E27FC236}">
                    <a16:creationId xmlns:a16="http://schemas.microsoft.com/office/drawing/2014/main" id="{8642EB2A-DEEA-41CC-B1B9-4EB37A1884B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2" name="Freeform 22">
                <a:extLst>
                  <a:ext uri="{FF2B5EF4-FFF2-40B4-BE49-F238E27FC236}">
                    <a16:creationId xmlns:a16="http://schemas.microsoft.com/office/drawing/2014/main" id="{B275FC3E-059C-4148-8213-A60B29CB507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3" name="Freeform 23">
                <a:extLst>
                  <a:ext uri="{FF2B5EF4-FFF2-40B4-BE49-F238E27FC236}">
                    <a16:creationId xmlns:a16="http://schemas.microsoft.com/office/drawing/2014/main" id="{E7CCFEC0-CF5F-4652-B7FE-3E4D60954AE7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6" name="Group 24">
              <a:extLst>
                <a:ext uri="{FF2B5EF4-FFF2-40B4-BE49-F238E27FC236}">
                  <a16:creationId xmlns:a16="http://schemas.microsoft.com/office/drawing/2014/main" id="{37633ABF-F11E-4F6F-9177-40EECC8A48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89" name="Freeform 25">
                <a:extLst>
                  <a:ext uri="{FF2B5EF4-FFF2-40B4-BE49-F238E27FC236}">
                    <a16:creationId xmlns:a16="http://schemas.microsoft.com/office/drawing/2014/main" id="{83CAF593-7523-4071-A99C-60716C19C4C6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0" name="Freeform 26">
                <a:extLst>
                  <a:ext uri="{FF2B5EF4-FFF2-40B4-BE49-F238E27FC236}">
                    <a16:creationId xmlns:a16="http://schemas.microsoft.com/office/drawing/2014/main" id="{950C2687-587A-444C-811F-E3E04C595B6F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1" name="Freeform 27">
                <a:extLst>
                  <a:ext uri="{FF2B5EF4-FFF2-40B4-BE49-F238E27FC236}">
                    <a16:creationId xmlns:a16="http://schemas.microsoft.com/office/drawing/2014/main" id="{402928FF-7FB5-430F-9343-2A9B63191B0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2" name="Freeform 28">
                <a:extLst>
                  <a:ext uri="{FF2B5EF4-FFF2-40B4-BE49-F238E27FC236}">
                    <a16:creationId xmlns:a16="http://schemas.microsoft.com/office/drawing/2014/main" id="{BB332B46-2F8B-430E-81F5-424E7EF9E24B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3" name="Freeform 29">
                <a:extLst>
                  <a:ext uri="{FF2B5EF4-FFF2-40B4-BE49-F238E27FC236}">
                    <a16:creationId xmlns:a16="http://schemas.microsoft.com/office/drawing/2014/main" id="{376CCBE3-1987-4CA6-88C3-48B2B6421CC7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4" name="Freeform 30">
                <a:extLst>
                  <a:ext uri="{FF2B5EF4-FFF2-40B4-BE49-F238E27FC236}">
                    <a16:creationId xmlns:a16="http://schemas.microsoft.com/office/drawing/2014/main" id="{E5CA936C-3C85-4385-BE56-22684D675CB1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5" name="Freeform 31">
                <a:extLst>
                  <a:ext uri="{FF2B5EF4-FFF2-40B4-BE49-F238E27FC236}">
                    <a16:creationId xmlns:a16="http://schemas.microsoft.com/office/drawing/2014/main" id="{6457C363-F889-445B-9151-D930F53B92B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6" name="Freeform 32">
                <a:extLst>
                  <a:ext uri="{FF2B5EF4-FFF2-40B4-BE49-F238E27FC236}">
                    <a16:creationId xmlns:a16="http://schemas.microsoft.com/office/drawing/2014/main" id="{F976F768-37B8-4CD9-8FD9-C5B4E78AF51A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7" name="Freeform 33">
                <a:extLst>
                  <a:ext uri="{FF2B5EF4-FFF2-40B4-BE49-F238E27FC236}">
                    <a16:creationId xmlns:a16="http://schemas.microsoft.com/office/drawing/2014/main" id="{550D6BB6-BCE0-4FBC-B75F-1F57E09C0D36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8" name="Freeform 34">
                <a:extLst>
                  <a:ext uri="{FF2B5EF4-FFF2-40B4-BE49-F238E27FC236}">
                    <a16:creationId xmlns:a16="http://schemas.microsoft.com/office/drawing/2014/main" id="{4596BD7D-C987-4639-AFAE-1BDBDE7DDC2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77" name="Group 35">
              <a:extLst>
                <a:ext uri="{FF2B5EF4-FFF2-40B4-BE49-F238E27FC236}">
                  <a16:creationId xmlns:a16="http://schemas.microsoft.com/office/drawing/2014/main" id="{443BE31F-D269-4E40-8E17-790578716EC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88" name="Freeform 36">
                <a:extLst>
                  <a:ext uri="{FF2B5EF4-FFF2-40B4-BE49-F238E27FC236}">
                    <a16:creationId xmlns:a16="http://schemas.microsoft.com/office/drawing/2014/main" id="{89D5B2F0-4042-4430-A134-537136ABF1F8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78" name="Group 37">
              <a:extLst>
                <a:ext uri="{FF2B5EF4-FFF2-40B4-BE49-F238E27FC236}">
                  <a16:creationId xmlns:a16="http://schemas.microsoft.com/office/drawing/2014/main" id="{F53EF3DF-BE98-4CA6-92C4-65D53225762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84" name="Freeform 38">
                <a:extLst>
                  <a:ext uri="{FF2B5EF4-FFF2-40B4-BE49-F238E27FC236}">
                    <a16:creationId xmlns:a16="http://schemas.microsoft.com/office/drawing/2014/main" id="{29326322-30F7-430A-8ED9-B3FD2C1FBCAC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5" name="Freeform 39">
                <a:extLst>
                  <a:ext uri="{FF2B5EF4-FFF2-40B4-BE49-F238E27FC236}">
                    <a16:creationId xmlns:a16="http://schemas.microsoft.com/office/drawing/2014/main" id="{3867A44A-B3EC-4DFF-B4FE-B53E9A70B5B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6" name="Freeform 40">
                <a:extLst>
                  <a:ext uri="{FF2B5EF4-FFF2-40B4-BE49-F238E27FC236}">
                    <a16:creationId xmlns:a16="http://schemas.microsoft.com/office/drawing/2014/main" id="{6CAA4DB3-452D-4519-B70E-9342D20768D7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7" name="Freeform 41">
                <a:extLst>
                  <a:ext uri="{FF2B5EF4-FFF2-40B4-BE49-F238E27FC236}">
                    <a16:creationId xmlns:a16="http://schemas.microsoft.com/office/drawing/2014/main" id="{B404F20D-EBCA-40B5-B5F0-8DAC07C7BD0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9" name="Group 42">
              <a:extLst>
                <a:ext uri="{FF2B5EF4-FFF2-40B4-BE49-F238E27FC236}">
                  <a16:creationId xmlns:a16="http://schemas.microsoft.com/office/drawing/2014/main" id="{A838B707-0C02-4DFA-A363-2E4C9C194D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80" name="Freeform 43">
                <a:extLst>
                  <a:ext uri="{FF2B5EF4-FFF2-40B4-BE49-F238E27FC236}">
                    <a16:creationId xmlns:a16="http://schemas.microsoft.com/office/drawing/2014/main" id="{529518B7-8A20-4848-8ED3-CE5CFEDA481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81" name="Freeform 44">
                <a:extLst>
                  <a:ext uri="{FF2B5EF4-FFF2-40B4-BE49-F238E27FC236}">
                    <a16:creationId xmlns:a16="http://schemas.microsoft.com/office/drawing/2014/main" id="{087F1B66-0FEB-44C5-8734-3B46B998AB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82" name="Freeform 45">
                <a:extLst>
                  <a:ext uri="{FF2B5EF4-FFF2-40B4-BE49-F238E27FC236}">
                    <a16:creationId xmlns:a16="http://schemas.microsoft.com/office/drawing/2014/main" id="{9E0ACEE7-2A1F-4513-8E39-47B1B975606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83" name="Freeform 46">
                <a:extLst>
                  <a:ext uri="{FF2B5EF4-FFF2-40B4-BE49-F238E27FC236}">
                    <a16:creationId xmlns:a16="http://schemas.microsoft.com/office/drawing/2014/main" id="{6D1F4EB6-B56F-491F-A1AA-0B875647B673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sp>
        <p:nvSpPr>
          <p:cNvPr id="114" name="TextBox 56">
            <a:extLst>
              <a:ext uri="{FF2B5EF4-FFF2-40B4-BE49-F238E27FC236}">
                <a16:creationId xmlns:a16="http://schemas.microsoft.com/office/drawing/2014/main" id="{26B96A1A-89B6-4A2D-8517-79B5C64DC9EC}"/>
              </a:ext>
            </a:extLst>
          </p:cNvPr>
          <p:cNvSpPr txBox="1"/>
          <p:nvPr/>
        </p:nvSpPr>
        <p:spPr>
          <a:xfrm>
            <a:off x="711059" y="622792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Background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1351663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7702-C850-44EE-90EF-831E31D2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13A19B-7B00-C38A-63A6-6E98C8E40E90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A9DDBED-3F86-375F-01DF-6C2D592119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E9CEDA-4C8C-E9CC-507E-CA8159EA17ED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3A96BF8-A6F7-BAF9-EBF0-D7A8DE102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BBEB652-F978-DE54-5274-76C272CAFD5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DAC1E189-9A63-85BF-EB15-5CF941FD87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36A130-E7A2-4A4C-A283-E7CEE8F1A34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12672A0-0473-797A-A818-AF891C005BB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7711FCF-5147-28E4-5B5B-F32A782B715B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94A3FF7-7925-D0B9-AC7F-1713C1F5900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854E4C6-4FAC-59E1-9CAB-ABB870A96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E938BB3-36FD-B3C5-CD9F-D36CCC429C5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EF119F2-692C-61E0-78C6-27D74B14566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18545D4-E839-32B0-35BB-D2072EBAF31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DDA7633-F4D5-611A-D703-F4E37F1FA0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451FF50-D2CF-FED9-7064-906A910F540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F41ECE8-8359-F03C-62F9-7AA63494D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461271-37EB-D8EA-67B1-54CCC2FD957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4D364C7-3DF7-DBC0-FFBD-4CBA2E539644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CC81AC83-7BCA-EA57-3015-BC76B5C2611D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D6DB593-51D8-A117-9909-F29F2E41185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589E0952-0A1C-2207-36C6-DB358277562C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0F961DE9-6F96-A582-FAC9-DE19469A6E7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DCD9091-6252-330C-6EC2-D3F13BD7395C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E881913A-D9C1-1792-0971-CCAC785A9E1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2D5A378D-8E03-6DDB-8284-333BA8CDF262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822D235-8CB1-B14A-915A-D93F9D5C3A33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39D1AE16-1B0E-DCD6-8D7F-4CF2FA87F9E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2C5FFB1-3A3B-C400-00F6-437223F6E7B3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0A47002-CB63-9004-FBBF-83222AF1B31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CA9C141-4E61-62FF-A4F3-780C9BFC730C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48AA06D0-C46F-4DA8-1CB7-B0444EE09A60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C14F7DE-1655-F76E-1CD6-578B48E88AF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12C3E58D-87EF-CBA6-B5DA-A8AF8F374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2011BE88-3A46-8DBB-EF2B-3663E26F4E8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F5B179D-3A34-911C-586A-F8D1DB00BA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2749090-03F1-C55A-5D1C-92F651F6A9F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AE083142-9CD3-B946-5AAB-29D2699AB500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07DDE04-FD24-73DC-4868-D2A3A8594871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5E6E656-4056-06E7-E501-E67A61CB363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C01A39E7-7B54-B0EE-0480-CDD42E9D2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A276E3-DE16-AEFF-04CA-D5ABDF5ED51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79256AFD-D56C-3718-2A46-3D006E1DB0FA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9513D25-2A96-8594-0537-3DDDA6B5BEE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A10E39A-0A66-17AF-2118-AAE5034A8AE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627DCD8A-EDCC-A097-4CE1-3EC3C7CF6C1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2C9A7E55-1BC1-673B-ADAE-180AB4CCF45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7CFFF3D-C2FE-E7C0-8766-8174CD57C1E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CF5CFAE-55F3-BC65-5107-1337E61C99E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EB2F8DF-D2B7-22D1-150D-BA8C7A2C583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33D9E534-0919-9559-C275-513666BD20B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F9A3149D-1AC9-BC40-5640-4CABF9D35144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903AF4B-D139-F682-EF62-722B87CD44C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0F2B2A2F-6851-83BA-1CE8-BA4CCC014DC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5C24987F-AC7B-31FA-5922-3FEDA607B26C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6B48F50-3D4B-8C2E-9D30-BB5A1E93240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3B0A8-819C-983E-2B11-4D2A08CD4A3D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CC3E7F2C-B640-29CE-8F40-88DF4C41DD16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Objectives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A2178B0-1303-40DC-A781-54338698E935}"/>
              </a:ext>
            </a:extLst>
          </p:cNvPr>
          <p:cNvSpPr txBox="1"/>
          <p:nvPr/>
        </p:nvSpPr>
        <p:spPr>
          <a:xfrm>
            <a:off x="788558" y="2525143"/>
            <a:ext cx="13918042" cy="19718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740664">
              <a:lnSpc>
                <a:spcPct val="90000"/>
              </a:lnSpc>
              <a:spcBef>
                <a:spcPts val="810"/>
              </a:spcBef>
            </a:pPr>
            <a:r>
              <a:rPr lang="en-US" sz="2800" b="1" kern="1200" dirty="0">
                <a:latin typeface="Calibri"/>
                <a:ea typeface="+mn-ea"/>
                <a:cs typeface="Calibri"/>
              </a:rPr>
              <a:t>Broad Objective</a:t>
            </a:r>
            <a:endParaRPr lang="en-US" sz="2800" b="1" kern="1200" dirty="0">
              <a:latin typeface="Calibri"/>
              <a:cs typeface="Calibri"/>
            </a:endParaRPr>
          </a:p>
          <a:p>
            <a:pPr marL="601345" lvl="1" indent="-231140" defTabSz="740664">
              <a:lnSpc>
                <a:spcPct val="90000"/>
              </a:lnSpc>
              <a:spcBef>
                <a:spcPts val="405"/>
              </a:spcBef>
              <a:buFont typeface="Courier New,monospace"/>
              <a:buChar char="o"/>
            </a:pPr>
            <a:r>
              <a:rPr lang="en-US" sz="2800" kern="1200" dirty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To estimate the prevalence, infection intensity, and factors associated with soil-transmitted helminth among children below 14 years of age in Transmara East and Trans Mara West Sub-Counties</a:t>
            </a:r>
            <a:endParaRPr lang="en-US" sz="2800" kern="12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l"/>
            <a:endParaRPr lang="en-US" dirty="0"/>
          </a:p>
        </p:txBody>
      </p:sp>
      <p:graphicFrame>
        <p:nvGraphicFramePr>
          <p:cNvPr id="62" name="Content Placeholder 4">
            <a:extLst>
              <a:ext uri="{FF2B5EF4-FFF2-40B4-BE49-F238E27FC236}">
                <a16:creationId xmlns:a16="http://schemas.microsoft.com/office/drawing/2014/main" id="{D27CF1B8-8390-4BD4-AD75-1BA01CE932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0306743"/>
              </p:ext>
            </p:extLst>
          </p:nvPr>
        </p:nvGraphicFramePr>
        <p:xfrm>
          <a:off x="1295400" y="5067301"/>
          <a:ext cx="15365845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3" name="TextBox 62">
            <a:extLst>
              <a:ext uri="{FF2B5EF4-FFF2-40B4-BE49-F238E27FC236}">
                <a16:creationId xmlns:a16="http://schemas.microsoft.com/office/drawing/2014/main" id="{A756A03B-0485-426D-9C9C-4332A3F5EFAE}"/>
              </a:ext>
            </a:extLst>
          </p:cNvPr>
          <p:cNvSpPr txBox="1"/>
          <p:nvPr/>
        </p:nvSpPr>
        <p:spPr>
          <a:xfrm>
            <a:off x="1066800" y="4462047"/>
            <a:ext cx="457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cs typeface="Calibri"/>
              </a:rPr>
              <a:t>Specific Objective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11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A35B-3A08-07D7-639F-67A5D12A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BEB992-E666-73CA-48C2-510C02F93D8B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529CC4-5082-5E71-17CC-9B7381443A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CBE41E-1DB9-2C19-5E7D-D4697E09E506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973CC9E-D029-B0E3-CD1E-611F6F80B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F0A5C0C-3EB4-752A-F5F3-B4E7B30F347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B3432BCA-C155-A812-845F-1686C725A7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793010F-1F5F-AE0B-B52B-3FEF651D04F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19E2286-04D9-4802-A88F-E5D6C9BACB4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A3AB381-910C-B126-3F29-103402AA015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14F7FDE-3A55-7E43-77B5-94A3A098A777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709713F-ABC7-700C-34AB-566AA52A96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D7BC92E-494E-9200-7728-EE8D8A90AFAB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7298F35-67C6-4656-0E93-6C57565BC1E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F055523-32EA-5916-35CB-BC5D84FE208C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4BCD38B-1ECB-A312-0C64-CA2B9CE596F0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16FB8D1-18B1-F2BD-C942-50981DF01CAB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F200673-6672-E76B-6CEE-C676F9212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CE8B276-0DE1-CE69-1658-1D8D9AA4976D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B17D7FB-5B65-B029-C452-7256A66BA82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706AF18-5A4A-0FCE-DE98-C5CBB956BAD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F802FCC-C372-B78A-9380-B8BAEB6DE710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6C707C-B32B-7654-4E8C-D05FCF4306C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46C70F75-D9FC-B8AC-44EF-4678CB6CE2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97B3D1AB-84E2-C88E-4624-06F36622AC0A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B23EEE07-1F65-5A43-2EA3-606A4E001BE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4D91FCD-BE3C-0B68-772F-51958CFA5160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E308E048-790C-0F9A-E720-5CBAF20F8FB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8E2D23F-B2E6-9C3E-00C0-1E94DBA89255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79C0D16F-CA3C-7FBC-24F4-8F2BC121095C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B482273E-0689-1AB6-7CA6-4EC309BD99E5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60BBBB1B-078A-C587-09D4-A6BF60A75B4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0869AEF-9BB6-33D7-71D9-9EF7BA6B5BD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899868F2-C973-2114-A22D-EB89A2F68A20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ED1F74C8-B300-2EEF-B786-6D3DF121C2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0B51427D-3FCB-595B-BB48-2B39B8FE878F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0668A42-C6EB-5176-6800-6FA108DFB9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050370F-AF61-873A-0777-CCD4C00B2E65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BFEEF153-0BCE-063D-622C-DED28525B4F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9113B01-EBF5-E247-028B-21DFE300265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B6257C-5374-0E1F-F69A-14DEEF3952C7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B14C4DC-0704-4070-45A7-78E0069A14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3726E108-D55E-9E1D-06CE-74D4EB10062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828BB47-FEBB-3C46-0A91-71E3A38959CB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E0BD5C0-9A44-FC5D-B16A-AF1A637A22EB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33545066-EBE4-0E03-A33C-1D20DD838D0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80619C2-E820-9DE8-0DF9-79BE43BBFC85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A68EDE7-7455-57C7-D184-F10EF17EF19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917CA9D-F09C-C483-FDDE-4DA81C76D0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D7BEE483-809D-55E9-B6EB-AB8783D04F2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396A985-EEFA-209F-4831-B0A1B2F7E682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C14807C4-AFFA-6336-38DF-258D1911E499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B53EF55C-B9A8-D704-DFE8-608689C5040F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4304DDEE-4074-F2F1-0E74-282F7DDAD1B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C6D94654-4F4C-07F8-FF45-82756C8957BC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9A4B418-7714-38DE-D993-0CF77FBB50EF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08326A8B-EFC7-7C3F-7D47-BFC62125C0C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73D340CE-46D9-BC52-D643-9BFEFB7C8AF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DCC22DEB-A3D5-EBA8-6D49-7561DD5BD0FB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aphicFrame>
        <p:nvGraphicFramePr>
          <p:cNvPr id="63" name="Content Placeholder 2">
            <a:extLst>
              <a:ext uri="{FF2B5EF4-FFF2-40B4-BE49-F238E27FC236}">
                <a16:creationId xmlns:a16="http://schemas.microsoft.com/office/drawing/2014/main" id="{F39303EC-4958-4C41-933E-4B3D236BF3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8408408"/>
              </p:ext>
            </p:extLst>
          </p:nvPr>
        </p:nvGraphicFramePr>
        <p:xfrm>
          <a:off x="5036820" y="2293468"/>
          <a:ext cx="12560958" cy="7581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CD0517C4-1E2C-4EE8-8F47-0DD757C03BC6}"/>
              </a:ext>
            </a:extLst>
          </p:cNvPr>
          <p:cNvSpPr txBox="1"/>
          <p:nvPr/>
        </p:nvSpPr>
        <p:spPr>
          <a:xfrm>
            <a:off x="5638800" y="43053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Cross Sectional 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8F37587E-B494-4555-8588-7ECD475794A8}"/>
              </a:ext>
            </a:extLst>
          </p:cNvPr>
          <p:cNvSpPr txBox="1">
            <a:spLocks/>
          </p:cNvSpPr>
          <p:nvPr/>
        </p:nvSpPr>
        <p:spPr>
          <a:xfrm>
            <a:off x="457200" y="4000500"/>
            <a:ext cx="2752354" cy="2721158"/>
          </a:xfrm>
          <a:prstGeom prst="ellipse">
            <a:avLst/>
          </a:prstGeom>
          <a:solidFill>
            <a:srgbClr val="99FF66"/>
          </a:solidFill>
          <a:ln w="174625" cmpd="thinThick">
            <a:solidFill>
              <a:schemeClr val="bg2">
                <a:lumMod val="9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600" b="1" dirty="0">
                <a:latin typeface="MS Reference Sans Serif"/>
                <a:cs typeface="Calibri"/>
              </a:rPr>
              <a:t>Method 1/2</a:t>
            </a:r>
            <a:endParaRPr lang="en-US" sz="2600" dirty="0">
              <a:latin typeface="MS Reference Sans Serif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042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42FE8-BB6C-D2D2-61AF-2F0DDB2B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2D896-F83E-58E5-8122-2BCF0DBCC83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6C6566-738C-B01E-9209-ACAC877854E0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E5DB0-07EF-4262-09EB-6274A89FFA41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411F40-7EB2-2812-2884-D5AD4C01F9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BA13FA55-9882-3EF9-DC15-123AAA3C05D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4DEA291-8CB7-3C63-232D-2D06F8D03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F4C54CA-C82C-CE49-84C7-8B059AD2D76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1BE0D9A-5295-8F9E-7642-77CA6691092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2B86B28-3729-DB69-713D-A828DF36420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A98A3CE9-BEF6-D928-DBCF-1B096DD1F4A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AA7FFB13-7955-55D5-7690-C42D870135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69CB41E-E8C0-9C3F-C806-E5E8AC24713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A85B9A8-4956-FF52-4439-440604A5809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6668120-ECC4-8518-882F-CF32465A6D7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8AE7E6A-3263-DD1B-047D-A310AEB7A14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F5F9D76-8AE5-A7E5-1FCC-2CDCD50BD36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98FB740-26BA-91ED-8251-E64006F56E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53089CE-DA5D-CDD3-A887-022222FC94B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5CCD9192-CC5E-0A53-D3C7-596B4D7D15D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C779809-35A9-4F16-7EEA-AFC666EFB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316EC00A-9030-396F-F1F6-DBD1AA42698B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B54EB93-4BB2-BE63-0FF9-927D80A7F58B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C1D6586E-D622-91AA-1191-CDCB00F40A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2D957D61-B991-21D0-360A-8FE34D1BDB2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89C68B42-B01B-177E-AF84-135AFB86B56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DEC5C79-A27C-405D-F5CA-25A68C2BBC3B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200DE99-F05B-4D00-76E2-7947E86B2FD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41EBA9CB-2851-C344-3241-8A25386D89C3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D44CD6F-3C71-B0A5-A9C5-9686CEF7C7A9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9F6FB50-0883-4F36-5215-571E8EE6A528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E378963-6221-BDA6-8308-6A5C40DDA85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4D25208-0844-47F3-F2D5-9B1A09C68247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145B80-E8EE-C56B-D1F0-A12650BC9C39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BA57989-EB09-E4CD-9529-43644E70A3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C7CF28BE-AE71-A4FB-4935-BD7BBB680D0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C4EE8443-1979-F450-B954-C23C471417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4D9EBA51-309B-ED13-F3CE-06DF479BA898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79B817F4-570D-E980-956B-DDD2F0B46D7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8198B449-DBF8-DC78-A2D7-25A2A73F2AB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39C10F61-7E87-2F38-B639-05C771C68CE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ED812844-5452-2C6E-B5DF-36527B4AE0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E9B5E00-C939-CC5C-6C68-338515578448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9578E149-1444-D336-F8D5-29F0372905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EA5303CA-8209-FEFC-27B6-1BD5FD05A067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477CBE-F87D-5A27-C0EA-33243DD9DDFE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1BFC7376-5331-8AB9-5B00-7BC483C78540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A64FED1-DA60-A785-143E-32FAB8DE39C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56D726D3-4C6A-7F49-7E16-3A938A02871F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AAB03A53-A55C-7EA5-4A4C-261BF8BDA1F3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C4CA5FC0-F84E-DD7F-E452-39B18591189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82A4D135-8FDC-3580-9F00-5D4437EF5C9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C4C06400-FEDA-D449-FD8E-DB2F1970DDAA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1A2AFB9-9A6A-096F-7556-6AFF6003C279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203179A-3F9A-2309-9912-37D76C922FA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BF09F845-8802-B5DA-FBE1-04DBD8E3FB30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2243FFF0-D5DA-0B8E-EB3A-BAD0FC29AE7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1683DD42-A39B-46E9-F4AA-1E1D22418D3F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E8283277-AC82-5FEC-8AE9-A829486EECAA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DC166CC0-90FA-4D78-A00D-608F89BABDA6}"/>
              </a:ext>
            </a:extLst>
          </p:cNvPr>
          <p:cNvSpPr txBox="1">
            <a:spLocks/>
          </p:cNvSpPr>
          <p:nvPr/>
        </p:nvSpPr>
        <p:spPr>
          <a:xfrm>
            <a:off x="457200" y="4000500"/>
            <a:ext cx="2752354" cy="2721158"/>
          </a:xfrm>
          <a:prstGeom prst="ellipse">
            <a:avLst/>
          </a:prstGeom>
          <a:solidFill>
            <a:srgbClr val="99FF66"/>
          </a:solidFill>
          <a:ln w="174625" cmpd="thinThick">
            <a:solidFill>
              <a:schemeClr val="bg2">
                <a:lumMod val="9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600" b="1" dirty="0">
                <a:latin typeface="MS Reference Sans Serif"/>
                <a:cs typeface="Calibri"/>
              </a:rPr>
              <a:t>Method 2/2</a:t>
            </a:r>
            <a:endParaRPr lang="en-US" sz="2600" dirty="0">
              <a:latin typeface="MS Reference Sans Serif"/>
              <a:cs typeface="Calibri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A324BFC2-C215-410B-BC5F-B37C26CE67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2186659"/>
            <a:ext cx="13375800" cy="797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9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9B0AB-3DEA-2E4E-7F9C-15471518E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D04A1A-CE30-490D-2FB4-C23F50455DCF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9246E6-4324-7C64-E78D-242555612AB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14BE7-8A68-5FEF-7245-D661E141BB59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B00C8E78-A955-B0C5-6E53-008C6BD7E3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FDE3FC7E-2401-3195-E4FD-0DF9A070922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88FC48FE-5321-D64F-95C8-516825173B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6614036-DCA9-614B-DDDE-6B1A71A14F6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F48A332-7294-7C03-BE33-84AF2B7B7561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D7BE37A-C71D-0362-FC31-417F2C12909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8766706-29E1-F6C1-E9A1-13B31510AF83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58227C7-96DF-7CDB-5D3C-F9140BF13C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FCAB1B6-C4C0-C859-8378-3EEBE1A4ADAF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121AE3E4-0CF9-D235-2B7D-5CACD52A97C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9663654-7BF9-06B2-CD87-2FFA06A3B857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1BEADA5-2B02-0402-A7A7-3E93A6665FCA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1BEF193A-C178-18FB-D57A-2E9C17E9927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38E4971-4037-9633-4487-45AE0DCC1D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5276369-9AC6-EDB6-4B1E-26CDED8D3EB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7C50AB6D-EDB2-B0B1-41CB-2E3E0A5CEBB7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78818599-CD64-3952-41BF-B338A16CE3B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569A074-FE5D-0682-5425-C78E688291F4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0943AD5F-E351-BDB2-9538-875A03F66768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B20F19C-35CD-4A3E-6586-A3D92AF1E9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B5E524-891E-D245-A51B-27D209CC4EE9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442A179B-7DFA-D10A-089D-CE44D4329F5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17B5094-B09E-D473-49F1-631B86A737E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B35B387-F747-5AAE-CDC1-693B5D97157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20E47978-FF02-C535-8182-A9C1D646EEF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5BA4860-8081-6B07-1610-8EB13419DE9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986C311-BE7C-32BA-EC51-543D4335A80C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500193B2-6797-729C-AB63-93BEBBCB5E82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CD92FB19-7E72-7E9E-E6AE-37D1440E917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B172701-7DC8-4662-DEA5-6F72946306B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60375F12-1427-24FE-BE8B-C093CBE25E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EDB04E9-5C2F-BF4C-FE1E-4F243B95482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59D48B5D-7E75-03F7-D006-3BB6461E09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7B6B029E-FAFE-F776-F136-ADC51728D70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81476837-FA6D-BCBD-4EED-3C8DE2DC96D1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537FCF29-ABAF-1A61-B079-0DA64C3A044A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63BD1CDC-D3C3-C3C8-51B8-AA38B67E6B4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E90A7D-CBEF-2671-F837-5339DCD9D4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E19D081-531B-4658-BD16-EF7BCE3EDE4D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44EF3AA0-6536-4BE6-F247-965F845A597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B1382A4A-5094-CB26-1AD2-59F8774DCC60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AD33CD55-25DB-7E40-F0A1-0244FB2F9C9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3D3AAFBB-2D54-C8D8-9673-9A396E2E87F4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911F7C09-FE78-53C0-8124-273A6DECCAD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BEDDCF85-03FD-2CC5-0464-94919C53B5D8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94E126C-A6A9-FCD2-F9FB-F57D90D579A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8A05145D-7A88-CBA2-E447-E52FE59B2987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55D270D7-9694-A2C3-15C4-CB5B023A0A1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D311A813-762E-3969-E860-4D10D2155203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BC63445-E124-3786-29AA-3D38D2B8159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22503C-38AA-1418-FA79-E021DF80B33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DB2C15CA-3835-A84A-60FD-CA3B9683BA75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F8F80AA0-C6A0-BF2D-1938-37CD5D6AF0B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2625105-EB19-3A69-6A20-248E2163B0C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97EA69C4-F36F-3011-9E10-26D2258CD261}"/>
              </a:ext>
            </a:extLst>
          </p:cNvPr>
          <p:cNvSpPr txBox="1"/>
          <p:nvPr/>
        </p:nvSpPr>
        <p:spPr>
          <a:xfrm>
            <a:off x="788558" y="1284188"/>
            <a:ext cx="10108042" cy="799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9"/>
              </a:lnSpc>
            </a:pPr>
            <a:r>
              <a:rPr lang="en-US" sz="4000" b="1" kern="1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Descriptive Analysis  </a:t>
            </a:r>
            <a:endParaRPr lang="en-US" sz="40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827E77E4-2997-43BB-9B9F-ABA882266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24" y="2260928"/>
            <a:ext cx="17765375" cy="773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19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F6168-FB14-7347-0657-FEC74146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EF96A69-4B52-BE13-0914-0135A8E6968D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BA9551-6928-8050-C85F-1750FFE0D9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D2DE2E1-57B7-BD47-0B66-09CADCA633D5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E92CB4E-D2AF-0CC4-0322-947455558E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C175B11-2536-E6A8-32DB-7F7931AA754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3E9A6C0-31A1-9BC4-0796-4DD7F43C80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D47D68B-DF25-FD84-7F4E-4C72D41DE2C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83B08FA-429B-7C02-3700-37796F3D8480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96F2632-7CB6-4948-514B-5C7968DB6F33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9D0CBCB-9450-2560-E548-0E068889E3BF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655D20A-DE28-328F-8F84-AB3F062E62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C28BB36F-25CF-7251-A6B5-D56D1D3F1932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BE6C4C9-704F-3FE5-BD73-77A40F5F4E0B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ABD2280-329E-71F4-236C-D872267BAFCA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590DAD49-DDB0-28AD-D712-F4573459AAB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E854F70-5E54-0741-93D2-A8A03D00442C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8A3186A-198A-0BFE-0163-037A8AF0C3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8D9C39D-A371-E87E-26FE-5D97B8BB6E6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1E083D-A339-C202-09FB-C3E798B852D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4C5E27A2-05E1-C544-5A38-EBA539DD6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3664261-0B93-0327-A07A-DEC9A2D98BBA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CC979B7-F806-2537-3F74-381096628A7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FE16DB16-51E9-0EEB-0266-BB4332F03C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71E37AC2-13F7-8CBE-3234-2DF91F1B1502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F8E470D-3F92-F17B-559E-52296D43E14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19BAC2C-DB85-A4AC-AE0E-1B997288662C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0095B028-9E81-4864-D499-92A2BCC8E90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124BE41C-0E95-A19E-CFAE-8597EF5335A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0637A7BE-70BA-4DFC-4049-A2DB514CDA12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67189D9-EC52-39E5-08B0-AAAD0C35AA7D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952F68D0-20CE-DDA9-4877-3508A4A5431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0388B22-BC6E-691A-5698-2FC9E228BF12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969E1A1-9A26-935C-B531-2180D0E7D2E8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A2E18D1D-D593-A1C7-51D2-3E2D3FDA54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F230C298-9232-BD4A-AD9A-558460E5362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AD84789-8BE8-27BA-2F71-4495423520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06CC152A-FC61-4FCA-6112-409D7571FABF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04C22B61-42B6-6F4A-25EE-4913D05CF25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20E5992-1EBB-A753-CD63-063B22B3AE75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E77BD35-4CA6-7A91-5DDE-F7EBD563A8BE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3BFF75AE-5BD4-40D3-CD01-BCC0859C4F1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51BA2FC-ED32-8E56-708E-0EBF75A00D4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B7457FF-9B7B-4D5F-65AF-43722813043F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27F6EE6F-1EDC-F633-EBB3-06B69D689F9F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D1901EB1-C3E5-40FE-76C4-8EE1E2827789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BB13C2B-2DE1-381B-AC1D-09BD4A8B12D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C8D3687B-5BD3-DE30-D19B-1AD6212C756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598C2EE-6218-9D69-AD3D-BD49A79EF0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55FF3A8B-3239-1CEF-C5F0-FEBBAE919C18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E089420-4F94-F054-8390-4596F8A52E3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82CC347-BEFE-821D-6511-6A5DD8471A5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E20FB09E-CB27-320A-4B87-2546BAA09C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16741DA9-8BB2-83AA-4BA6-32D4A92E51A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6AB440-A671-DAFA-1B81-78DF4B4BBC1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A5E80109-8093-2DB2-B029-99B21D3C1642}"/>
              </a:ext>
            </a:extLst>
          </p:cNvPr>
          <p:cNvGrpSpPr/>
          <p:nvPr/>
        </p:nvGrpSpPr>
        <p:grpSpPr>
          <a:xfrm>
            <a:off x="0" y="1187428"/>
            <a:ext cx="18267100" cy="1248333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DB4152DA-9FB0-8937-73BE-D4DB046B806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F6A6AA5E-937B-F395-7AE6-3A3EB1D4D208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8123639A-BC48-4135-8F1D-A20DF909F351}"/>
              </a:ext>
            </a:extLst>
          </p:cNvPr>
          <p:cNvSpPr/>
          <p:nvPr/>
        </p:nvSpPr>
        <p:spPr>
          <a:xfrm>
            <a:off x="220785" y="1364689"/>
            <a:ext cx="17906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STH Prevalence among children below 14 years of age in Transmara East and Transmara West sub-counties</a:t>
            </a:r>
          </a:p>
          <a:p>
            <a:pPr algn="ctr"/>
            <a:endParaRPr lang="en-US" sz="2800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64665FB6-A65B-4994-BC28-96CC840C22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2519919"/>
            <a:ext cx="18135600" cy="750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008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F6168-FB14-7347-0657-FEC74146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EF96A69-4B52-BE13-0914-0135A8E6968D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4BA9551-6928-8050-C85F-1750FFE0D90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D2DE2E1-57B7-BD47-0B66-09CADCA633D5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E92CB4E-D2AF-0CC4-0322-947455558E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C175B11-2536-E6A8-32DB-7F7931AA754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3E9A6C0-31A1-9BC4-0796-4DD7F43C80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D47D68B-DF25-FD84-7F4E-4C72D41DE2C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83B08FA-429B-7C02-3700-37796F3D8480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96F2632-7CB6-4948-514B-5C7968DB6F33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9D0CBCB-9450-2560-E548-0E068889E3BF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2655D20A-DE28-328F-8F84-AB3F062E62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C28BB36F-25CF-7251-A6B5-D56D1D3F1932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BE6C4C9-704F-3FE5-BD73-77A40F5F4E0B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ABD2280-329E-71F4-236C-D872267BAFCA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590DAD49-DDB0-28AD-D712-F4573459AAB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E854F70-5E54-0741-93D2-A8A03D00442C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C8A3186A-198A-0BFE-0163-037A8AF0C3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8D9C39D-A371-E87E-26FE-5D97B8BB6E68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1E083D-A339-C202-09FB-C3E798B852D1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4C5E27A2-05E1-C544-5A38-EBA539DD67F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3664261-0B93-0327-A07A-DEC9A2D98BBA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DCC979B7-F806-2537-3F74-381096628A7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FE16DB16-51E9-0EEB-0266-BB4332F03C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71E37AC2-13F7-8CBE-3234-2DF91F1B1502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F8E470D-3F92-F17B-559E-52296D43E14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A19BAC2C-DB85-A4AC-AE0E-1B997288662C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0095B028-9E81-4864-D499-92A2BCC8E90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124BE41C-0E95-A19E-CFAE-8597EF5335A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0637A7BE-70BA-4DFC-4049-A2DB514CDA12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067189D9-EC52-39E5-08B0-AAAD0C35AA7D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952F68D0-20CE-DDA9-4877-3508A4A5431E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0388B22-BC6E-691A-5698-2FC9E228BF12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0969E1A1-9A26-935C-B531-2180D0E7D2E8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A2E18D1D-D593-A1C7-51D2-3E2D3FDA54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F230C298-9232-BD4A-AD9A-558460E5362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7AD84789-8BE8-27BA-2F71-4495423520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06CC152A-FC61-4FCA-6112-409D7571FABF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04C22B61-42B6-6F4A-25EE-4913D05CF25E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E20E5992-1EBB-A753-CD63-063B22B3AE75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E77BD35-4CA6-7A91-5DDE-F7EBD563A8BE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3BFF75AE-5BD4-40D3-CD01-BCC0859C4F1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251BA2FC-ED32-8E56-708E-0EBF75A00D4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B7457FF-9B7B-4D5F-65AF-43722813043F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27F6EE6F-1EDC-F633-EBB3-06B69D689F9F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D1901EB1-C3E5-40FE-76C4-8EE1E2827789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BB13C2B-2DE1-381B-AC1D-09BD4A8B12DE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C8D3687B-5BD3-DE30-D19B-1AD6212C756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8598C2EE-6218-9D69-AD3D-BD49A79EF0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55FF3A8B-3239-1CEF-C5F0-FEBBAE919C18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E089420-4F94-F054-8390-4596F8A52E3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82CC347-BEFE-821D-6511-6A5DD8471A5E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E20FB09E-CB27-320A-4B87-2546BAA09C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16741DA9-8BB2-83AA-4BA6-32D4A92E51A4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8D6AB440-A671-DAFA-1B81-78DF4B4BBC1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A5E80109-8093-2DB2-B029-99B21D3C1642}"/>
              </a:ext>
            </a:extLst>
          </p:cNvPr>
          <p:cNvGrpSpPr/>
          <p:nvPr/>
        </p:nvGrpSpPr>
        <p:grpSpPr>
          <a:xfrm>
            <a:off x="0" y="1187428"/>
            <a:ext cx="18267100" cy="1248333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DB4152DA-9FB0-8937-73BE-D4DB046B806E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F6A6AA5E-937B-F395-7AE6-3A3EB1D4D208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7" name="Picture 56">
            <a:extLst>
              <a:ext uri="{FF2B5EF4-FFF2-40B4-BE49-F238E27FC236}">
                <a16:creationId xmlns:a16="http://schemas.microsoft.com/office/drawing/2014/main" id="{D5E4CABB-5252-44EB-AA13-8C1A79BE95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570269"/>
            <a:ext cx="16454628" cy="7442790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8123639A-BC48-4135-8F1D-A20DF909F351}"/>
              </a:ext>
            </a:extLst>
          </p:cNvPr>
          <p:cNvSpPr/>
          <p:nvPr/>
        </p:nvSpPr>
        <p:spPr>
          <a:xfrm>
            <a:off x="220785" y="1364689"/>
            <a:ext cx="17906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Bivariate analysis of factors associated with STH among children below 14 years of age in Transmara East and Transmara West sub-counties</a:t>
            </a:r>
          </a:p>
        </p:txBody>
      </p:sp>
    </p:spTree>
    <p:extLst>
      <p:ext uri="{BB962C8B-B14F-4D97-AF65-F5344CB8AC3E}">
        <p14:creationId xmlns:p14="http://schemas.microsoft.com/office/powerpoint/2010/main" val="2016642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01D3176-1962-440A-B71F-32417347D145}"/>
              </a:ext>
            </a:extLst>
          </p:cNvPr>
          <p:cNvSpPr/>
          <p:nvPr/>
        </p:nvSpPr>
        <p:spPr>
          <a:xfrm>
            <a:off x="3770" y="952500"/>
            <a:ext cx="18242830" cy="1036768"/>
          </a:xfrm>
          <a:custGeom>
            <a:avLst/>
            <a:gdLst/>
            <a:ahLst/>
            <a:cxnLst/>
            <a:rect l="l" t="t" r="r" b="b"/>
            <a:pathLst>
              <a:path w="3021109" h="475630">
                <a:moveTo>
                  <a:pt x="0" y="0"/>
                </a:moveTo>
                <a:lnTo>
                  <a:pt x="3021109" y="0"/>
                </a:lnTo>
                <a:lnTo>
                  <a:pt x="3021109" y="475630"/>
                </a:lnTo>
                <a:lnTo>
                  <a:pt x="0" y="475630"/>
                </a:lnTo>
                <a:close/>
              </a:path>
            </a:pathLst>
          </a:custGeom>
          <a:solidFill>
            <a:srgbClr val="3B479D"/>
          </a:solidFill>
          <a:ln cap="sq">
            <a:noFill/>
            <a:prstDash val="solid"/>
            <a:miter/>
          </a:ln>
        </p:spPr>
        <p:txBody>
          <a:bodyPr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Multivariable analysis of factors associated with STH among children below 14 years of age in Transmara East and Transmara West sub-counties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E3EBCD7-B2BF-4BA5-B2F6-36C22CFB1A62}"/>
              </a:ext>
            </a:extLst>
          </p:cNvPr>
          <p:cNvSpPr/>
          <p:nvPr/>
        </p:nvSpPr>
        <p:spPr>
          <a:xfrm>
            <a:off x="152400" y="30480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E051980-E9DE-4AFA-8B55-55029CEA74ED}"/>
              </a:ext>
            </a:extLst>
          </p:cNvPr>
          <p:cNvGrpSpPr/>
          <p:nvPr/>
        </p:nvGrpSpPr>
        <p:grpSpPr>
          <a:xfrm>
            <a:off x="16002000" y="113478"/>
            <a:ext cx="1825596" cy="634422"/>
            <a:chOff x="0" y="0"/>
            <a:chExt cx="3348923" cy="11638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DAA60C7-9AE2-4C75-BEFA-0968A0B7953F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4D43F77-9ECF-485F-B4F7-582CF4776B2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47" name="Freeform 6">
                <a:extLst>
                  <a:ext uri="{FF2B5EF4-FFF2-40B4-BE49-F238E27FC236}">
                    <a16:creationId xmlns:a16="http://schemas.microsoft.com/office/drawing/2014/main" id="{5A68201D-FF41-4905-B1DA-29F3347442BC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F5034DFC-D698-4194-8BFE-FC1BBC7C814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43" name="Freeform 8">
                <a:extLst>
                  <a:ext uri="{FF2B5EF4-FFF2-40B4-BE49-F238E27FC236}">
                    <a16:creationId xmlns:a16="http://schemas.microsoft.com/office/drawing/2014/main" id="{8AEA593C-D0E6-4B31-9A0C-125810744E8E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9">
                <a:extLst>
                  <a:ext uri="{FF2B5EF4-FFF2-40B4-BE49-F238E27FC236}">
                    <a16:creationId xmlns:a16="http://schemas.microsoft.com/office/drawing/2014/main" id="{3A923A9A-6F3F-4627-8532-8A5D83CB587C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5" name="Freeform 10">
                <a:extLst>
                  <a:ext uri="{FF2B5EF4-FFF2-40B4-BE49-F238E27FC236}">
                    <a16:creationId xmlns:a16="http://schemas.microsoft.com/office/drawing/2014/main" id="{19584339-5631-4C91-AB0C-79A2591B1573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6" name="Freeform 11">
                <a:extLst>
                  <a:ext uri="{FF2B5EF4-FFF2-40B4-BE49-F238E27FC236}">
                    <a16:creationId xmlns:a16="http://schemas.microsoft.com/office/drawing/2014/main" id="{94730937-B837-4957-87EA-A8540DC4C953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66ED25E5-41F9-4968-B534-12FA40F34D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38" name="Freeform 13">
                <a:extLst>
                  <a:ext uri="{FF2B5EF4-FFF2-40B4-BE49-F238E27FC236}">
                    <a16:creationId xmlns:a16="http://schemas.microsoft.com/office/drawing/2014/main" id="{EE123D07-1612-4AE0-9743-385A40F64F9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39" name="Freeform 14">
                <a:extLst>
                  <a:ext uri="{FF2B5EF4-FFF2-40B4-BE49-F238E27FC236}">
                    <a16:creationId xmlns:a16="http://schemas.microsoft.com/office/drawing/2014/main" id="{1F8EAB8F-5523-4AB2-9593-3DAD7268C8C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40" name="Freeform 15">
                <a:extLst>
                  <a:ext uri="{FF2B5EF4-FFF2-40B4-BE49-F238E27FC236}">
                    <a16:creationId xmlns:a16="http://schemas.microsoft.com/office/drawing/2014/main" id="{C937115B-4839-4015-B83B-004B343D888B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41" name="Freeform 16">
                <a:extLst>
                  <a:ext uri="{FF2B5EF4-FFF2-40B4-BE49-F238E27FC236}">
                    <a16:creationId xmlns:a16="http://schemas.microsoft.com/office/drawing/2014/main" id="{9A3A79D5-4D92-4CB9-B8E2-0D556CDC62CF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42" name="Freeform 17">
                <a:extLst>
                  <a:ext uri="{FF2B5EF4-FFF2-40B4-BE49-F238E27FC236}">
                    <a16:creationId xmlns:a16="http://schemas.microsoft.com/office/drawing/2014/main" id="{2D2DABD4-93BC-4DAA-B102-D4909238D5B7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9" name="Group 18">
              <a:extLst>
                <a:ext uri="{FF2B5EF4-FFF2-40B4-BE49-F238E27FC236}">
                  <a16:creationId xmlns:a16="http://schemas.microsoft.com/office/drawing/2014/main" id="{14FAAB94-C6C3-4E1D-8EA1-2C96E14133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33" name="Freeform 19">
                <a:extLst>
                  <a:ext uri="{FF2B5EF4-FFF2-40B4-BE49-F238E27FC236}">
                    <a16:creationId xmlns:a16="http://schemas.microsoft.com/office/drawing/2014/main" id="{561D0CD3-579A-4C8E-A5CE-F3587B466605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4" name="Freeform 20">
                <a:extLst>
                  <a:ext uri="{FF2B5EF4-FFF2-40B4-BE49-F238E27FC236}">
                    <a16:creationId xmlns:a16="http://schemas.microsoft.com/office/drawing/2014/main" id="{B2BE254E-5F7A-4E35-A5BC-323A1E483B28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5" name="Freeform 21">
                <a:extLst>
                  <a:ext uri="{FF2B5EF4-FFF2-40B4-BE49-F238E27FC236}">
                    <a16:creationId xmlns:a16="http://schemas.microsoft.com/office/drawing/2014/main" id="{38EB8C06-B67C-4DC2-9150-A5D4877BB98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6" name="Freeform 22">
                <a:extLst>
                  <a:ext uri="{FF2B5EF4-FFF2-40B4-BE49-F238E27FC236}">
                    <a16:creationId xmlns:a16="http://schemas.microsoft.com/office/drawing/2014/main" id="{F66F42C8-8822-48C1-8DDB-375BD8473ADE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7" name="Freeform 23">
                <a:extLst>
                  <a:ext uri="{FF2B5EF4-FFF2-40B4-BE49-F238E27FC236}">
                    <a16:creationId xmlns:a16="http://schemas.microsoft.com/office/drawing/2014/main" id="{CFDAAB16-3D71-47DC-ADCF-CD3A1C6BECC0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24">
              <a:extLst>
                <a:ext uri="{FF2B5EF4-FFF2-40B4-BE49-F238E27FC236}">
                  <a16:creationId xmlns:a16="http://schemas.microsoft.com/office/drawing/2014/main" id="{C4FEB593-4657-4C99-947A-C2444065DD3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3" name="Freeform 25">
                <a:extLst>
                  <a:ext uri="{FF2B5EF4-FFF2-40B4-BE49-F238E27FC236}">
                    <a16:creationId xmlns:a16="http://schemas.microsoft.com/office/drawing/2014/main" id="{0160AA95-9687-4883-9351-64B7A55BCB89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4" name="Freeform 26">
                <a:extLst>
                  <a:ext uri="{FF2B5EF4-FFF2-40B4-BE49-F238E27FC236}">
                    <a16:creationId xmlns:a16="http://schemas.microsoft.com/office/drawing/2014/main" id="{BD9D8AA5-5F43-42C1-AB09-D04874B2B0E6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5" name="Freeform 27">
                <a:extLst>
                  <a:ext uri="{FF2B5EF4-FFF2-40B4-BE49-F238E27FC236}">
                    <a16:creationId xmlns:a16="http://schemas.microsoft.com/office/drawing/2014/main" id="{356419D5-C5EA-48A3-808E-92B070EAA5A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8">
                <a:extLst>
                  <a:ext uri="{FF2B5EF4-FFF2-40B4-BE49-F238E27FC236}">
                    <a16:creationId xmlns:a16="http://schemas.microsoft.com/office/drawing/2014/main" id="{E8B4780E-7C93-41F5-9591-1C7E4B0C7C41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9">
                <a:extLst>
                  <a:ext uri="{FF2B5EF4-FFF2-40B4-BE49-F238E27FC236}">
                    <a16:creationId xmlns:a16="http://schemas.microsoft.com/office/drawing/2014/main" id="{FCF49742-B8EE-4AC1-8FDA-312D540989EB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30">
                <a:extLst>
                  <a:ext uri="{FF2B5EF4-FFF2-40B4-BE49-F238E27FC236}">
                    <a16:creationId xmlns:a16="http://schemas.microsoft.com/office/drawing/2014/main" id="{8DACDC8C-2C46-46CD-B5EB-80C5B039846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31">
                <a:extLst>
                  <a:ext uri="{FF2B5EF4-FFF2-40B4-BE49-F238E27FC236}">
                    <a16:creationId xmlns:a16="http://schemas.microsoft.com/office/drawing/2014/main" id="{21A47846-E9DC-49EF-92A2-7BE016BF3E10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2">
                <a:extLst>
                  <a:ext uri="{FF2B5EF4-FFF2-40B4-BE49-F238E27FC236}">
                    <a16:creationId xmlns:a16="http://schemas.microsoft.com/office/drawing/2014/main" id="{36A9DF5F-0FA3-47BC-8790-24F2B45F6C99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3">
                <a:extLst>
                  <a:ext uri="{FF2B5EF4-FFF2-40B4-BE49-F238E27FC236}">
                    <a16:creationId xmlns:a16="http://schemas.microsoft.com/office/drawing/2014/main" id="{4D8D9105-9B61-4661-9BD6-7EB0AA001023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4">
                <a:extLst>
                  <a:ext uri="{FF2B5EF4-FFF2-40B4-BE49-F238E27FC236}">
                    <a16:creationId xmlns:a16="http://schemas.microsoft.com/office/drawing/2014/main" id="{37BE49D8-4B47-4A68-AAF8-8B36CBB3091B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11" name="Group 35">
              <a:extLst>
                <a:ext uri="{FF2B5EF4-FFF2-40B4-BE49-F238E27FC236}">
                  <a16:creationId xmlns:a16="http://schemas.microsoft.com/office/drawing/2014/main" id="{9B2B26DF-E1CD-459C-9A9C-05DD7C26C8F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9411CA8F-BCC0-4D26-9AF8-D94CEA1658C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12" name="Group 37">
              <a:extLst>
                <a:ext uri="{FF2B5EF4-FFF2-40B4-BE49-F238E27FC236}">
                  <a16:creationId xmlns:a16="http://schemas.microsoft.com/office/drawing/2014/main" id="{CD16FA9C-B178-43EA-AC23-0B0AAD231DB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18" name="Freeform 38">
                <a:extLst>
                  <a:ext uri="{FF2B5EF4-FFF2-40B4-BE49-F238E27FC236}">
                    <a16:creationId xmlns:a16="http://schemas.microsoft.com/office/drawing/2014/main" id="{5EADBD03-96F4-4288-9543-F89FB8C8D4EF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9" name="Freeform 39">
                <a:extLst>
                  <a:ext uri="{FF2B5EF4-FFF2-40B4-BE49-F238E27FC236}">
                    <a16:creationId xmlns:a16="http://schemas.microsoft.com/office/drawing/2014/main" id="{2042D100-5925-47C2-9FC9-FB9B33A85FD4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40">
                <a:extLst>
                  <a:ext uri="{FF2B5EF4-FFF2-40B4-BE49-F238E27FC236}">
                    <a16:creationId xmlns:a16="http://schemas.microsoft.com/office/drawing/2014/main" id="{8E733966-070F-4E7D-8246-DA8D6572AC38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41">
                <a:extLst>
                  <a:ext uri="{FF2B5EF4-FFF2-40B4-BE49-F238E27FC236}">
                    <a16:creationId xmlns:a16="http://schemas.microsoft.com/office/drawing/2014/main" id="{D996AFCA-3E35-42CE-BF82-848F22C39FD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3" name="Group 42">
              <a:extLst>
                <a:ext uri="{FF2B5EF4-FFF2-40B4-BE49-F238E27FC236}">
                  <a16:creationId xmlns:a16="http://schemas.microsoft.com/office/drawing/2014/main" id="{856EA267-0BB5-4A9C-A88A-7FADE2DA3BE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14" name="Freeform 43">
                <a:extLst>
                  <a:ext uri="{FF2B5EF4-FFF2-40B4-BE49-F238E27FC236}">
                    <a16:creationId xmlns:a16="http://schemas.microsoft.com/office/drawing/2014/main" id="{D5F10CB1-50C8-4FDE-8630-A488E2DE157A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5" name="Freeform 44">
                <a:extLst>
                  <a:ext uri="{FF2B5EF4-FFF2-40B4-BE49-F238E27FC236}">
                    <a16:creationId xmlns:a16="http://schemas.microsoft.com/office/drawing/2014/main" id="{15DF38E0-C7FE-44A9-9367-06AECD172E3D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6" name="Freeform 45">
                <a:extLst>
                  <a:ext uri="{FF2B5EF4-FFF2-40B4-BE49-F238E27FC236}">
                    <a16:creationId xmlns:a16="http://schemas.microsoft.com/office/drawing/2014/main" id="{A445966A-CCFA-4C43-8A91-9EA3D8D28748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7" name="Freeform 46">
                <a:extLst>
                  <a:ext uri="{FF2B5EF4-FFF2-40B4-BE49-F238E27FC236}">
                    <a16:creationId xmlns:a16="http://schemas.microsoft.com/office/drawing/2014/main" id="{E6F1B9AB-E552-46D2-B331-F122527AC23F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4E60FC02-3F5C-484D-AAB6-D6DBA2440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58" y="2045804"/>
            <a:ext cx="17068800" cy="827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814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2144B-545A-E295-92C0-A70CE244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9E9697-0235-6968-44C3-69A6490DDFE3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5437BD-13C3-5976-E031-2DA462B9948A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E6DB8B-04C3-243D-DABB-FD52D5A368E4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E27C9E1-4796-A938-1A2D-F11793806F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77D4922-AA78-23BF-E8B8-6803C36C90BE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5335FC-FE46-0AA8-54F1-287227EAE0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B62C318-0D2D-67E4-B93B-B6885B35897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0F0171D-3069-A923-58C7-66A1B8B64793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162EF515-3A51-529D-EAEB-CFAEED01E51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8412857A-A78D-6277-4FB4-581A74A9405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E2744543-FDF6-4190-95B4-1633CC1EAE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AD95CB0-2056-E43A-61C3-25D018616EA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FE43B696-F878-458D-E90E-88BC82C3A867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ECA0183-385C-3F9A-1278-0DA558D180C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9FA37F8-DEC5-CCAA-B96E-2D0637EE4F11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FD48401-E5F0-2184-5EC8-473EE632EE5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0D32A5-5E33-19B4-96F4-CA2B72A458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2B16113-636A-5DCD-382A-9A31EC65EAEB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BC205A9-2BEC-7A77-F5D2-DF36D31D8A7D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55D4EA0E-C63C-D55E-FAA6-2EEF7A50A72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909220E0-BFB7-4637-35BA-433D3B21381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6C40DF21-B237-F0EC-9F69-D90A153A73E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0435A00-6401-7A08-9100-02CF3AF194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AC9D3AA-FFC4-F293-8F86-8EE2E6E95D37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C876D902-E941-5F1B-48F5-198A4034B1E1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C54C612A-FC93-85EE-D03F-8DDD9F816C8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9CEF25E-DB9B-F096-B8FA-4503291948AA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5491D764-1B9C-B38C-399A-C77D1C97FF3D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3AAE17B8-2F7A-7EFF-9645-4F0A2FC847A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A89224FC-9ECA-85DC-36C7-D5BB4F3ED8FF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AAF5F41A-7485-6587-9B19-F35D5F7E2B73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81064B99-3104-35BF-3F3C-15F7064BB39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335CBBAD-9720-E1A8-298C-2C0CACC01543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543772D2-9DBA-4F6F-FD08-E66EC4973A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744CB6E-512C-9839-68A8-744FA1DF541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994A3469-C9E9-B815-A6B5-0A233C7F01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A080B853-7167-B300-EA4D-A0EC5E6204CB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F39B5453-A09D-5C60-C3F8-AFE87E7E0CA7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358E74D5-9C14-45C3-BF18-8AA49E2CB582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0FEBC22-2D09-D9F1-819E-7E533368A7FC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68665493-E16C-B42D-1FF8-AB575E1C9F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A699C7E5-BD70-2A85-3877-56C79DC5C0C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E572FCD3-9D1E-F220-987F-A079B5D30019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D7E901CC-26D5-8AFF-A68D-A82A4EC08E31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0E52D1F7-36A1-707A-D5AE-E691CA3D0A04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F402668-B98B-2746-1743-530416C7481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DBBCD426-76EB-2E2B-7990-937871466850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49BC74C8-3E7A-2E79-C6C8-05A22E014C7A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7FE66BB0-15A6-B63A-D0AD-7CA9D791BF31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35949141-8ED0-E65D-197D-2DA3727F95E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9C84CC-135A-26CB-0DEE-A273B284A4A0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2FDADAD-BC63-6512-A991-BC42B032ED85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F93A2731-D829-E869-5DCF-F10F2452667D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2F4ABF3-F283-D2C2-D428-E752688A13BD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B6B94448-1E7D-F0CA-3180-648DB66B920A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E0664303-08E8-3BF2-8C72-9E39C6BDC25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09116BDC-5C2A-AA0B-8C3C-ADBE0F25FCA1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065A3611-CCDD-8537-5B61-FC989E7DC5F8}"/>
              </a:ext>
            </a:extLst>
          </p:cNvPr>
          <p:cNvSpPr txBox="1"/>
          <p:nvPr/>
        </p:nvSpPr>
        <p:spPr>
          <a:xfrm>
            <a:off x="788558" y="1284188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40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Discussion</a:t>
            </a:r>
            <a:endParaRPr lang="en-US" sz="5400" b="1" dirty="0">
              <a:solidFill>
                <a:schemeClr val="bg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7E332474-1DFC-40C0-9BE9-B3E48DEACE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287" y="2285847"/>
            <a:ext cx="10024513" cy="7872024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9093F2E-B969-4C6E-87A6-CB5CE21D39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7402" y="2189962"/>
            <a:ext cx="7549598" cy="769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91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C3AA9-95C5-23DC-3BFD-7DC1F188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7ED020-58AE-1DB0-F3FA-864FF960390C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D797B5-0F7F-1177-A4CA-F01EEF3E412D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A4B212-610D-F8AD-03BE-ED378D84E430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D0FBFCF9-9928-64AC-6A42-2AA9BE10B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85E1CFF-7D49-BE9B-EFDB-311558AC368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4BE164D6-C15C-78E2-B5E1-BFB014C92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C775845B-6C4E-8191-D05D-4262AF0AEC21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573F9F6-375A-B738-CE16-8F30C50153A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7CF4872-2D39-FFED-F302-A4A11A738109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F4AD55FE-18B3-881E-3FE6-DDB834F1A5B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5095B29-F15A-62C3-C96C-316948221E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8470AD5F-F12B-19EC-62C0-F71E4B5464B0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C9BE147-1B4B-7D4B-BEB5-EE3134837428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11E620C7-1FAA-237F-8A89-70905ECC483D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661E290-BAD4-8FD6-651E-AD7ECB72505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EEF3C37-6000-14AF-784E-4C297E917E36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B63B577-DDDB-2BC6-CB7B-FA5B2D4EE9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7D29107D-41FB-6115-A64D-8BDC685DFC5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88C70D72-C8A6-C630-FF4A-D99B669B9D7B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259577AD-0F10-3323-2513-BF5573551D8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F397030-4B22-8780-4A59-E19D1B178F7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41630A7-873D-D6B6-0BBD-FB22FE13AC41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81F5839E-FB05-5C18-A392-A8437814D5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55DA490E-4DC2-1E60-A10B-35C2F6EAF465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49A6CC5-8B43-14A2-789D-EE8AC73A43D5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E6CEB27-7FEA-778F-C211-7A3339D3CB6D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15F4A9F-F140-6860-A5BF-6EE306643DED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67F2105-1D00-C99F-A802-4CE45E6758E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AD9C7445-6933-5A25-66E6-0892C139B2BD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E2575AAD-07F2-7C04-576B-D1CAB7933549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079569EE-C1AF-3AB0-E700-BAB262EF633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F10CBA77-D7F1-354E-0427-FE6C5F06A75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44FEA406-0A76-85FC-8C3C-4F397268F981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7C7D81DA-895E-2F21-DD54-A87ABD7944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E5DFC1CD-98FD-05B0-BD64-EA6A19F7DB4C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D4C9212D-FED7-2A60-C777-C27105744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920E9D45-B44C-FBC0-0D25-E76634958FC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9CFF3B85-63C2-83D6-8472-C3CA8536DEA6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8896362-6489-D986-7CBC-EA6B6CA820C6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51EF899-AC87-9C9E-D6E4-E75ECDE10F45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212C2E13-F0F6-EE57-AB96-79595A7577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85766EFB-BA04-60A5-9818-A84F0D6988AE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6970A5BB-7680-2A54-FEF7-73ABE07488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34BA26E9-3E1C-735F-7A2A-7C49E65C1F4C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4C76B9FA-CEF8-67BC-5D76-BD8EF00F7952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861FC352-FDBB-AAE4-3456-C89A68C8008A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D24D6AC-F016-95CD-AD8E-EE849CCBFB68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2071ACD8-7419-AC91-6091-2BC46B0590DB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6FA94D03-21D8-F238-57C1-6DFBE5812C99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34C65F1-44A2-B768-95AB-F41C06EB6BC1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4EC7598-798A-0C3F-292C-E752860566B5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468019C4-1CD1-B53A-8E71-39A109DC5B99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693704E-C2D9-3F57-2392-D38E495EAD15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28CA04CF-79D6-A094-9050-DEE7E1B00A73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6B5871BF-96A0-4D96-B8E5-4A3776AD0DAC}"/>
              </a:ext>
            </a:extLst>
          </p:cNvPr>
          <p:cNvGrpSpPr/>
          <p:nvPr/>
        </p:nvGrpSpPr>
        <p:grpSpPr>
          <a:xfrm>
            <a:off x="3770" y="1392234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8A9E7D37-70D5-81BA-B0D4-15203FD1F258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55D68AD7-B4D7-539C-20A7-89A74F0FD846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1" name="Oval 60">
            <a:extLst>
              <a:ext uri="{FF2B5EF4-FFF2-40B4-BE49-F238E27FC236}">
                <a16:creationId xmlns:a16="http://schemas.microsoft.com/office/drawing/2014/main" id="{71072178-8B5D-4B1C-B3DA-77519D207403}"/>
              </a:ext>
            </a:extLst>
          </p:cNvPr>
          <p:cNvSpPr/>
          <p:nvPr/>
        </p:nvSpPr>
        <p:spPr>
          <a:xfrm>
            <a:off x="397382" y="3837375"/>
            <a:ext cx="2980841" cy="3311470"/>
          </a:xfrm>
          <a:prstGeom prst="ellipse">
            <a:avLst/>
          </a:prstGeom>
          <a:ln>
            <a:solidFill>
              <a:srgbClr val="251B8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A33FD98-9694-4D14-9CFF-54ABBFFF2147}"/>
              </a:ext>
            </a:extLst>
          </p:cNvPr>
          <p:cNvSpPr txBox="1"/>
          <p:nvPr/>
        </p:nvSpPr>
        <p:spPr>
          <a:xfrm>
            <a:off x="788558" y="5296754"/>
            <a:ext cx="2273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Conclusion</a:t>
            </a:r>
            <a:endParaRPr lang="en-US" sz="3200" dirty="0"/>
          </a:p>
        </p:txBody>
      </p:sp>
      <p:sp>
        <p:nvSpPr>
          <p:cNvPr id="63" name="Moon 62">
            <a:extLst>
              <a:ext uri="{FF2B5EF4-FFF2-40B4-BE49-F238E27FC236}">
                <a16:creationId xmlns:a16="http://schemas.microsoft.com/office/drawing/2014/main" id="{CE3F2074-C134-494B-9050-96B26755A30D}"/>
              </a:ext>
            </a:extLst>
          </p:cNvPr>
          <p:cNvSpPr/>
          <p:nvPr/>
        </p:nvSpPr>
        <p:spPr>
          <a:xfrm rot="10800000">
            <a:off x="2105681" y="3806895"/>
            <a:ext cx="2545084" cy="3409628"/>
          </a:xfrm>
          <a:prstGeom prst="moon">
            <a:avLst/>
          </a:prstGeom>
          <a:solidFill>
            <a:srgbClr val="0070C0"/>
          </a:solidFill>
          <a:ln>
            <a:solidFill>
              <a:srgbClr val="00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351983B8-874A-46D6-9B91-77D17D5FF5BC}"/>
              </a:ext>
            </a:extLst>
          </p:cNvPr>
          <p:cNvSpPr txBox="1">
            <a:spLocks/>
          </p:cNvSpPr>
          <p:nvPr/>
        </p:nvSpPr>
        <p:spPr>
          <a:xfrm>
            <a:off x="6019800" y="2670282"/>
            <a:ext cx="8991600" cy="666421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400"/>
              </a:spcBef>
              <a:spcAft>
                <a:spcPts val="1800"/>
              </a:spcAft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  <a:latin typeface="MS Reference Sans Serif" panose="020B060403050404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prevalence rate of 19.4% high</a:t>
            </a:r>
          </a:p>
          <a:p>
            <a:pPr lvl="1">
              <a:spcBef>
                <a:spcPts val="2400"/>
              </a:spcBef>
              <a:spcAft>
                <a:spcPts val="1800"/>
              </a:spcAft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  <a:latin typeface="MS Reference Sans Serif" panose="020B060403050404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Above WHO threshold of 10% recommended for children</a:t>
            </a:r>
          </a:p>
          <a:p>
            <a:pPr>
              <a:spcBef>
                <a:spcPts val="2400"/>
              </a:spcBef>
              <a:spcAft>
                <a:spcPts val="1800"/>
              </a:spcAft>
            </a:pPr>
            <a:r>
              <a:rPr lang="en-US" sz="2400" i="1" dirty="0">
                <a:solidFill>
                  <a:schemeClr val="tx1">
                    <a:alpha val="80000"/>
                  </a:schemeClr>
                </a:solidFill>
                <a:latin typeface="MS Reference Sans Serif" panose="020B060403050404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Ascaris lumbricoid 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  <a:latin typeface="MS Reference Sans Serif" panose="020B060403050404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caused majority of the infections </a:t>
            </a:r>
          </a:p>
          <a:p>
            <a:pPr>
              <a:spcBef>
                <a:spcPts val="2400"/>
              </a:spcBef>
              <a:spcAft>
                <a:spcPts val="1800"/>
              </a:spcAft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  <a:latin typeface="MS Reference Sans Serif" panose="020B060403050404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Children not attending school were more likely to acquire STH infections </a:t>
            </a:r>
          </a:p>
          <a:p>
            <a:pPr>
              <a:spcBef>
                <a:spcPts val="2400"/>
              </a:spcBef>
              <a:spcAft>
                <a:spcPts val="1800"/>
              </a:spcAft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  <a:latin typeface="MS Reference Sans Serif" panose="020B060403050404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Poor hand hygiene among potential sources of STH transmission</a:t>
            </a:r>
          </a:p>
          <a:p>
            <a:pPr>
              <a:spcBef>
                <a:spcPts val="2400"/>
              </a:spcBef>
            </a:pPr>
            <a:endParaRPr lang="en-US" sz="2400" dirty="0">
              <a:solidFill>
                <a:schemeClr val="tx1">
                  <a:alpha val="80000"/>
                </a:schemeClr>
              </a:solidFill>
              <a:latin typeface="MS Reference Sans Serif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itchFamily="34" charset="0"/>
              <a:buNone/>
            </a:pPr>
            <a:endParaRPr lang="en-KE" sz="2000" dirty="0">
              <a:solidFill>
                <a:schemeClr val="tx1">
                  <a:alpha val="8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009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4D7-A9DD-BCC0-0191-C29B5A7B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08BCD0-3AA4-83E9-E957-FF519515AAFA}"/>
              </a:ext>
            </a:extLst>
          </p:cNvPr>
          <p:cNvSpPr/>
          <p:nvPr/>
        </p:nvSpPr>
        <p:spPr>
          <a:xfrm>
            <a:off x="914400" y="380681"/>
            <a:ext cx="2648363" cy="800419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835A5C-DE5E-18EF-2EB2-8A06217C1A45}"/>
              </a:ext>
            </a:extLst>
          </p:cNvPr>
          <p:cNvGrpSpPr/>
          <p:nvPr/>
        </p:nvGrpSpPr>
        <p:grpSpPr>
          <a:xfrm>
            <a:off x="15773400" y="463679"/>
            <a:ext cx="1825596" cy="634422"/>
            <a:chOff x="0" y="0"/>
            <a:chExt cx="3348923" cy="1163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4C589F-84B6-222C-6FD3-CD7132D708F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B77B3EE-5032-3748-E4E8-C1B483FBA9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93863769-CD3F-BF9F-E65B-C67A3E0A7F10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5AB17E86-8452-CEBE-8D16-7B5EEC915A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0EA5AE4F-107B-518E-AE5E-3E2250BC5B3F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425148A-7E3A-038F-EA85-CF804B51A954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00E45BF-57AB-7EAF-5F96-8863D4C9DB38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D2B8056-8C2A-D575-5E55-2DFF41092CD4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BDFB327-BFD6-658E-6967-BC1DC1834F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34E7B61-AF4A-9987-4C37-399DF93BB6C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0DA1F55F-19D6-E213-72E9-E286F33CC294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EDB30C0F-5925-0632-69B2-D7312D904DB3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73AE6A3D-3A00-A6C5-56CE-DD9E6DBBAFA2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70507B75-6393-04AF-0A06-FAFDB5A5610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28DFE9E-AA8C-D04C-E934-22E072C99C1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33D9583-EC5A-8425-B363-90DA910FB581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DC3BEA-EB6B-C927-5096-065AF9EED3EF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12E20BDF-BAB2-614B-9377-831B31166E3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E5DA91B8-432E-431D-866E-930BB798D62C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9BEF85F8-00E3-9E19-9A48-F580FF672D4E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7E68C0AC-7FF0-DD9B-15DA-1CF5BAD80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097E2B66-4896-A301-6A23-DABABB69C03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019B4673-F370-2EA6-8F3E-C44309571ECC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F3B76593-0E37-44F9-52C0-971E590DF3D8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BD931597-2E38-9A48-13B8-8C22B15B031E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EA89E602-66B0-1555-8AF5-DEAD334F78CC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FBCC4EE0-2E38-238F-F6CA-E6E51A6BBE6E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26AA8D24-18CF-FC02-DB31-7EE10C4E4F9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E2830E2B-B0BB-1723-C089-8341A32FA93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E29E962B-0E63-C5DD-D68F-4751DE5FC42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F2E911F0-0348-0264-9268-2FC5A830B735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C0724A78-C7C6-443A-26CF-FE6751870E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F0F091D-3FEE-2843-6F26-21DB1BA3FE63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7" name="Group 37">
              <a:extLst>
                <a:ext uri="{FF2B5EF4-FFF2-40B4-BE49-F238E27FC236}">
                  <a16:creationId xmlns:a16="http://schemas.microsoft.com/office/drawing/2014/main" id="{2909DCBB-85FA-E033-B169-F821EAEA0C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FF23485B-6C60-4D7D-29A6-84DAAC318B5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24C7DB38-26BB-7961-035C-DBEB837529B3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3B69390-FB70-FD10-C388-4C6ED58E567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1D3CEF3B-DDB6-A1A4-C680-62F559406C16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2" name="Group 42">
              <a:extLst>
                <a:ext uri="{FF2B5EF4-FFF2-40B4-BE49-F238E27FC236}">
                  <a16:creationId xmlns:a16="http://schemas.microsoft.com/office/drawing/2014/main" id="{02C6746B-2789-DD90-4B7D-55B9E21CE5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43" name="Freeform 43">
                <a:extLst>
                  <a:ext uri="{FF2B5EF4-FFF2-40B4-BE49-F238E27FC236}">
                    <a16:creationId xmlns:a16="http://schemas.microsoft.com/office/drawing/2014/main" id="{031791B9-234B-F2F2-340C-93A573F1A86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3F247D25-7918-3CB7-EF48-C53C78C9A506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45">
                <a:extLst>
                  <a:ext uri="{FF2B5EF4-FFF2-40B4-BE49-F238E27FC236}">
                    <a16:creationId xmlns:a16="http://schemas.microsoft.com/office/drawing/2014/main" id="{8FB78846-AD1D-6B23-CE01-7C0A8F0033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C14E3905-66DD-8D0F-920E-92CFEA09BE16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77C551CC-0DEE-6150-A453-D73BEF1BAA4D}"/>
              </a:ext>
            </a:extLst>
          </p:cNvPr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1A303B27-0E39-5F9D-C10D-D259BB10FB1C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F799150B-2D27-899B-8B52-01828A12D1A4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>
            <a:extLst>
              <a:ext uri="{FF2B5EF4-FFF2-40B4-BE49-F238E27FC236}">
                <a16:creationId xmlns:a16="http://schemas.microsoft.com/office/drawing/2014/main" id="{1204B0E5-88D0-9121-E30A-7DFC42EAB144}"/>
              </a:ext>
            </a:extLst>
          </p:cNvPr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9088EB54-0A67-DB46-4143-788415EDC9BA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7D866600-D159-0538-49DB-F91D67B93666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>
            <a:extLst>
              <a:ext uri="{FF2B5EF4-FFF2-40B4-BE49-F238E27FC236}">
                <a16:creationId xmlns:a16="http://schemas.microsoft.com/office/drawing/2014/main" id="{70F05B81-993B-1667-4BA8-112A15305D7C}"/>
              </a:ext>
            </a:extLst>
          </p:cNvPr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D3E13261-A5DA-77C0-14EF-ECE42969DF53}"/>
                </a:ext>
              </a:extLst>
            </p:cNvPr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B99D3C1-F2C6-DE41-8477-BC8DBA0992E1}"/>
                </a:ext>
              </a:extLst>
            </p:cNvPr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2">
            <a:extLst>
              <a:ext uri="{FF2B5EF4-FFF2-40B4-BE49-F238E27FC236}">
                <a16:creationId xmlns:a16="http://schemas.microsoft.com/office/drawing/2014/main" id="{A7C052A4-342E-97E6-9360-CF27BCAB0292}"/>
              </a:ext>
            </a:extLst>
          </p:cNvPr>
          <p:cNvGrpSpPr/>
          <p:nvPr/>
        </p:nvGrpSpPr>
        <p:grpSpPr>
          <a:xfrm>
            <a:off x="27325" y="1391961"/>
            <a:ext cx="18284230" cy="798001"/>
            <a:chOff x="0" y="0"/>
            <a:chExt cx="3021109" cy="475630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7F9CD251-2DB3-3234-DDD7-01FE8A2CC51D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60" name="TextBox 4">
              <a:extLst>
                <a:ext uri="{FF2B5EF4-FFF2-40B4-BE49-F238E27FC236}">
                  <a16:creationId xmlns:a16="http://schemas.microsoft.com/office/drawing/2014/main" id="{8BDB732E-3C5D-B042-CEAE-96E50B090F30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>
            <a:extLst>
              <a:ext uri="{FF2B5EF4-FFF2-40B4-BE49-F238E27FC236}">
                <a16:creationId xmlns:a16="http://schemas.microsoft.com/office/drawing/2014/main" id="{6B527F78-B725-F1B3-1408-287B7159B8BF}"/>
              </a:ext>
            </a:extLst>
          </p:cNvPr>
          <p:cNvSpPr txBox="1"/>
          <p:nvPr/>
        </p:nvSpPr>
        <p:spPr>
          <a:xfrm>
            <a:off x="762000" y="1436462"/>
            <a:ext cx="866024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Policy Impact and Implications</a:t>
            </a:r>
            <a:endParaRPr lang="en-KE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61" name="Content Placeholder 2">
            <a:extLst>
              <a:ext uri="{FF2B5EF4-FFF2-40B4-BE49-F238E27FC236}">
                <a16:creationId xmlns:a16="http://schemas.microsoft.com/office/drawing/2014/main" id="{F44A1CB5-24B7-4D4A-832D-8262272074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5306602"/>
              </p:ext>
            </p:extLst>
          </p:nvPr>
        </p:nvGraphicFramePr>
        <p:xfrm>
          <a:off x="838200" y="2398052"/>
          <a:ext cx="16916400" cy="7061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9785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4000500"/>
            <a:ext cx="18313645" cy="3223672"/>
            <a:chOff x="0" y="0"/>
            <a:chExt cx="3021109" cy="4756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07281" y="818504"/>
            <a:ext cx="5441739" cy="1644667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3579944" y="1046343"/>
            <a:ext cx="3633626" cy="1262739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6178817" y="10157871"/>
            <a:ext cx="5937192" cy="129129"/>
            <a:chOff x="0" y="0"/>
            <a:chExt cx="784752" cy="170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0" y="10157871"/>
            <a:ext cx="5937192" cy="129129"/>
            <a:chOff x="0" y="0"/>
            <a:chExt cx="784752" cy="1706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350808" y="10157871"/>
            <a:ext cx="5937192" cy="129129"/>
            <a:chOff x="0" y="0"/>
            <a:chExt cx="784752" cy="1706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algn="ctr">
                <a:lnSpc>
                  <a:spcPts val="181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9" name="Freeform 69"/>
          <p:cNvSpPr/>
          <p:nvPr/>
        </p:nvSpPr>
        <p:spPr>
          <a:xfrm>
            <a:off x="6334467" y="8217966"/>
            <a:ext cx="2428533" cy="125934"/>
          </a:xfrm>
          <a:custGeom>
            <a:avLst/>
            <a:gdLst/>
            <a:ahLst/>
            <a:cxnLst/>
            <a:rect l="l" t="t" r="r" b="b"/>
            <a:pathLst>
              <a:path w="4738797" h="245735">
                <a:moveTo>
                  <a:pt x="0" y="0"/>
                </a:moveTo>
                <a:lnTo>
                  <a:pt x="4738797" y="0"/>
                </a:lnTo>
                <a:lnTo>
                  <a:pt x="4738797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721" t="-22000" r="-11721"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6416573" y="5957854"/>
            <a:ext cx="2216511" cy="2216511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8855445" y="7335998"/>
            <a:ext cx="4220773" cy="50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28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855445" y="6406555"/>
            <a:ext cx="9235837" cy="632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sz="28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477000" y="9455062"/>
            <a:ext cx="3061712" cy="337651"/>
            <a:chOff x="0" y="-57151"/>
            <a:chExt cx="4082282" cy="450201"/>
          </a:xfrm>
        </p:grpSpPr>
        <p:sp>
          <p:nvSpPr>
            <p:cNvPr id="74" name="Freeform 74"/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5" name="Freeform 75"/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Freeform 76"/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Freeform 77"/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E2631C-EFD1-2251-57AD-4B0A5E1B53AD}"/>
              </a:ext>
            </a:extLst>
          </p:cNvPr>
          <p:cNvGrpSpPr/>
          <p:nvPr/>
        </p:nvGrpSpPr>
        <p:grpSpPr>
          <a:xfrm>
            <a:off x="9729780" y="9455062"/>
            <a:ext cx="2160985" cy="337651"/>
            <a:chOff x="10620962" y="8981676"/>
            <a:chExt cx="2160985" cy="337651"/>
          </a:xfrm>
        </p:grpSpPr>
        <p:sp>
          <p:nvSpPr>
            <p:cNvPr id="81" name="Freeform 78"/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2" name="TextBox 79"/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  <p:sp>
        <p:nvSpPr>
          <p:cNvPr id="84" name="TextBox 72">
            <a:extLst>
              <a:ext uri="{FF2B5EF4-FFF2-40B4-BE49-F238E27FC236}">
                <a16:creationId xmlns:a16="http://schemas.microsoft.com/office/drawing/2014/main" id="{FB6DC28F-B038-00B1-EE78-3D443126D345}"/>
              </a:ext>
            </a:extLst>
          </p:cNvPr>
          <p:cNvSpPr txBox="1"/>
          <p:nvPr/>
        </p:nvSpPr>
        <p:spPr>
          <a:xfrm>
            <a:off x="4237526" y="4914900"/>
            <a:ext cx="9235837" cy="9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115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  <p:pic>
        <p:nvPicPr>
          <p:cNvPr id="78" name="12869018_1063981870327139_1085253495_n">
            <a:hlinkClick r:id="" action="ppaction://media"/>
            <a:extLst>
              <a:ext uri="{FF2B5EF4-FFF2-40B4-BE49-F238E27FC236}">
                <a16:creationId xmlns:a16="http://schemas.microsoft.com/office/drawing/2014/main" id="{C0432676-5B72-485A-9E32-A64788A615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81000" y="4239088"/>
            <a:ext cx="4970339" cy="2733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1354</TotalTime>
  <Words>643</Words>
  <Application>Microsoft Office PowerPoint</Application>
  <PresentationFormat>Custom</PresentationFormat>
  <Paragraphs>75</Paragraphs>
  <Slides>13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Calibri</vt:lpstr>
      <vt:lpstr>Arial Bold Italics</vt:lpstr>
      <vt:lpstr>Arial Bold</vt:lpstr>
      <vt:lpstr>MS Reference Sans Serif</vt:lpstr>
      <vt:lpstr>Open Sans</vt:lpstr>
      <vt:lpstr>Brush Script MT</vt:lpstr>
      <vt:lpstr>Arial</vt:lpstr>
      <vt:lpstr>Calibri Light</vt:lpstr>
      <vt:lpstr>Microsoft Sans Serif</vt:lpstr>
      <vt:lpstr>Courier New,monospace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KNPHI Slides Template</dc:title>
  <dc:creator>Hp</dc:creator>
  <cp:lastModifiedBy>serah nairuko</cp:lastModifiedBy>
  <cp:revision>32</cp:revision>
  <dcterms:created xsi:type="dcterms:W3CDTF">2006-08-16T00:00:00Z</dcterms:created>
  <dcterms:modified xsi:type="dcterms:W3CDTF">2026-05-03T16:56:40Z</dcterms:modified>
  <dc:identifier>DAHHYIZfiEY</dc:identifier>
</cp:coreProperties>
</file>